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5" r:id="rId5"/>
    <p:sldMasterId id="2147483668" r:id="rId6"/>
  </p:sldMasterIdLst>
  <p:notesMasterIdLst>
    <p:notesMasterId r:id="rId10"/>
  </p:notesMasterIdLst>
  <p:sldIdLst>
    <p:sldId id="261" r:id="rId7"/>
    <p:sldId id="256" r:id="rId8"/>
    <p:sldId id="257" r:id="rId9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E3744F-1C02-8E88-6FB6-5B6ED088E6CE}" name="Willie Cosner" initials="WC" userId="S::WCosner@forsmarsh.com::c59f3a56-3a41-49cc-b29e-c712a57bfcec" providerId="AD"/>
  <p188:author id="{73BAD9B7-3170-7833-D341-3F8EAE40F037}" name="Template Guidance" initials="DB" userId="Template Guidanc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E93"/>
    <a:srgbClr val="254267"/>
    <a:srgbClr val="D3252D"/>
    <a:srgbClr val="ADADAD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12" autoAdjust="0"/>
  </p:normalViewPr>
  <p:slideViewPr>
    <p:cSldViewPr snapToGrid="0">
      <p:cViewPr varScale="1">
        <p:scale>
          <a:sx n="51" d="100"/>
          <a:sy n="51" d="100"/>
        </p:scale>
        <p:origin x="1572" y="44"/>
      </p:cViewPr>
      <p:guideLst>
        <p:guide orient="horz" pos="216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e Cosner" userId="c59f3a56-3a41-49cc-b29e-c712a57bfcec" providerId="ADAL" clId="{482C5AA6-3FA4-44A5-AF1E-1E8F7CB8C019}"/>
    <pc:docChg chg="undo custSel modSld modMainMaster">
      <pc:chgData name="Willie Cosner" userId="c59f3a56-3a41-49cc-b29e-c712a57bfcec" providerId="ADAL" clId="{482C5AA6-3FA4-44A5-AF1E-1E8F7CB8C019}" dt="2025-06-30T18:22:45.857" v="570" actId="20577"/>
      <pc:docMkLst>
        <pc:docMk/>
      </pc:docMkLst>
      <pc:sldChg chg="modSp mod">
        <pc:chgData name="Willie Cosner" userId="c59f3a56-3a41-49cc-b29e-c712a57bfcec" providerId="ADAL" clId="{482C5AA6-3FA4-44A5-AF1E-1E8F7CB8C019}" dt="2025-06-30T16:33:47.293" v="452" actId="20577"/>
        <pc:sldMkLst>
          <pc:docMk/>
          <pc:sldMk cId="486579081" sldId="256"/>
        </pc:sldMkLst>
        <pc:spChg chg="mod">
          <ac:chgData name="Willie Cosner" userId="c59f3a56-3a41-49cc-b29e-c712a57bfcec" providerId="ADAL" clId="{482C5AA6-3FA4-44A5-AF1E-1E8F7CB8C019}" dt="2025-06-30T16:33:47.293" v="452" actId="20577"/>
          <ac:spMkLst>
            <pc:docMk/>
            <pc:sldMk cId="486579081" sldId="256"/>
            <ac:spMk id="419" creationId="{524FE3C9-F611-9746-4445-1D22C24668E6}"/>
          </ac:spMkLst>
        </pc:spChg>
      </pc:sldChg>
      <pc:sldChg chg="delSp modSp mod">
        <pc:chgData name="Willie Cosner" userId="c59f3a56-3a41-49cc-b29e-c712a57bfcec" providerId="ADAL" clId="{482C5AA6-3FA4-44A5-AF1E-1E8F7CB8C019}" dt="2025-06-30T18:22:45.857" v="570" actId="20577"/>
        <pc:sldMkLst>
          <pc:docMk/>
          <pc:sldMk cId="915695847" sldId="257"/>
        </pc:sldMkLst>
        <pc:spChg chg="mod">
          <ac:chgData name="Willie Cosner" userId="c59f3a56-3a41-49cc-b29e-c712a57bfcec" providerId="ADAL" clId="{482C5AA6-3FA4-44A5-AF1E-1E8F7CB8C019}" dt="2025-06-30T18:22:35.605" v="568" actId="20577"/>
          <ac:spMkLst>
            <pc:docMk/>
            <pc:sldMk cId="915695847" sldId="257"/>
            <ac:spMk id="4" creationId="{1927D344-9F68-52F9-96CC-A66CB9FC8291}"/>
          </ac:spMkLst>
        </pc:spChg>
        <pc:spChg chg="mod">
          <ac:chgData name="Willie Cosner" userId="c59f3a56-3a41-49cc-b29e-c712a57bfcec" providerId="ADAL" clId="{482C5AA6-3FA4-44A5-AF1E-1E8F7CB8C019}" dt="2025-06-30T18:22:45.857" v="570" actId="20577"/>
          <ac:spMkLst>
            <pc:docMk/>
            <pc:sldMk cId="915695847" sldId="257"/>
            <ac:spMk id="37" creationId="{9CB29201-5EC7-92A8-5C43-F0152D913B3A}"/>
          </ac:spMkLst>
        </pc:spChg>
        <pc:graphicFrameChg chg="modGraphic">
          <ac:chgData name="Willie Cosner" userId="c59f3a56-3a41-49cc-b29e-c712a57bfcec" providerId="ADAL" clId="{482C5AA6-3FA4-44A5-AF1E-1E8F7CB8C019}" dt="2025-06-30T18:20:54.251" v="523" actId="20577"/>
          <ac:graphicFrameMkLst>
            <pc:docMk/>
            <pc:sldMk cId="915695847" sldId="257"/>
            <ac:graphicFrameMk id="20" creationId="{D54114A0-6502-41A8-517B-493E8F85EB3A}"/>
          </ac:graphicFrameMkLst>
        </pc:graphicFrameChg>
        <pc:graphicFrameChg chg="mod modGraphic">
          <ac:chgData name="Willie Cosner" userId="c59f3a56-3a41-49cc-b29e-c712a57bfcec" providerId="ADAL" clId="{482C5AA6-3FA4-44A5-AF1E-1E8F7CB8C019}" dt="2025-06-30T18:22:13.710" v="564" actId="20577"/>
          <ac:graphicFrameMkLst>
            <pc:docMk/>
            <pc:sldMk cId="915695847" sldId="257"/>
            <ac:graphicFrameMk id="21" creationId="{E2104CA8-5E7D-E493-0D40-31C6349C4661}"/>
          </ac:graphicFrameMkLst>
        </pc:graphicFrameChg>
      </pc:sldChg>
      <pc:sldChg chg="modSp mod">
        <pc:chgData name="Willie Cosner" userId="c59f3a56-3a41-49cc-b29e-c712a57bfcec" providerId="ADAL" clId="{482C5AA6-3FA4-44A5-AF1E-1E8F7CB8C019}" dt="2025-06-30T16:29:25.408" v="427" actId="20577"/>
        <pc:sldMkLst>
          <pc:docMk/>
          <pc:sldMk cId="3222306569" sldId="261"/>
        </pc:sldMkLst>
        <pc:spChg chg="mod">
          <ac:chgData name="Willie Cosner" userId="c59f3a56-3a41-49cc-b29e-c712a57bfcec" providerId="ADAL" clId="{482C5AA6-3FA4-44A5-AF1E-1E8F7CB8C019}" dt="2025-06-30T16:29:25.408" v="427" actId="20577"/>
          <ac:spMkLst>
            <pc:docMk/>
            <pc:sldMk cId="3222306569" sldId="261"/>
            <ac:spMk id="2" creationId="{DF516B60-B3EE-9041-14C8-30B05F07DF55}"/>
          </ac:spMkLst>
        </pc:spChg>
      </pc:sldChg>
      <pc:sldMasterChg chg="modSldLayout">
        <pc:chgData name="Willie Cosner" userId="c59f3a56-3a41-49cc-b29e-c712a57bfcec" providerId="ADAL" clId="{482C5AA6-3FA4-44A5-AF1E-1E8F7CB8C019}" dt="2025-06-30T16:39:34.073" v="466" actId="1035"/>
        <pc:sldMasterMkLst>
          <pc:docMk/>
          <pc:sldMasterMk cId="1515899253" sldId="2147483665"/>
        </pc:sldMasterMkLst>
        <pc:sldLayoutChg chg="delSp modSp mod">
          <pc:chgData name="Willie Cosner" userId="c59f3a56-3a41-49cc-b29e-c712a57bfcec" providerId="ADAL" clId="{482C5AA6-3FA4-44A5-AF1E-1E8F7CB8C019}" dt="2025-06-30T16:39:34.073" v="466" actId="1035"/>
          <pc:sldLayoutMkLst>
            <pc:docMk/>
            <pc:sldMasterMk cId="1515899253" sldId="2147483665"/>
            <pc:sldLayoutMk cId="1845554694" sldId="2147483667"/>
          </pc:sldLayoutMkLst>
          <pc:spChg chg="mod">
            <ac:chgData name="Willie Cosner" userId="c59f3a56-3a41-49cc-b29e-c712a57bfcec" providerId="ADAL" clId="{482C5AA6-3FA4-44A5-AF1E-1E8F7CB8C019}" dt="2025-06-30T16:19:55.191" v="314" actId="1076"/>
            <ac:spMkLst>
              <pc:docMk/>
              <pc:sldMasterMk cId="1515899253" sldId="2147483665"/>
              <pc:sldLayoutMk cId="1845554694" sldId="2147483667"/>
              <ac:spMk id="9" creationId="{EAE6E798-B795-2ABF-C20E-68DBBD20E8F6}"/>
            </ac:spMkLst>
          </pc:spChg>
          <pc:spChg chg="mod">
            <ac:chgData name="Willie Cosner" userId="c59f3a56-3a41-49cc-b29e-c712a57bfcec" providerId="ADAL" clId="{482C5AA6-3FA4-44A5-AF1E-1E8F7CB8C019}" dt="2025-06-30T14:57:49.350" v="1" actId="20577"/>
            <ac:spMkLst>
              <pc:docMk/>
              <pc:sldMasterMk cId="1515899253" sldId="2147483665"/>
              <pc:sldLayoutMk cId="1845554694" sldId="2147483667"/>
              <ac:spMk id="12" creationId="{DD1CAE95-9DBF-7A10-3E66-24C42EDD1748}"/>
            </ac:spMkLst>
          </pc:spChg>
          <pc:spChg chg="mod">
            <ac:chgData name="Willie Cosner" userId="c59f3a56-3a41-49cc-b29e-c712a57bfcec" providerId="ADAL" clId="{482C5AA6-3FA4-44A5-AF1E-1E8F7CB8C019}" dt="2025-06-30T16:20:18.984" v="320" actId="1036"/>
            <ac:spMkLst>
              <pc:docMk/>
              <pc:sldMasterMk cId="1515899253" sldId="2147483665"/>
              <pc:sldLayoutMk cId="1845554694" sldId="2147483667"/>
              <ac:spMk id="22" creationId="{5FD8B881-287A-B877-03B1-DABC4D1BE896}"/>
            </ac:spMkLst>
          </pc:spChg>
          <pc:spChg chg="mod">
            <ac:chgData name="Willie Cosner" userId="c59f3a56-3a41-49cc-b29e-c712a57bfcec" providerId="ADAL" clId="{482C5AA6-3FA4-44A5-AF1E-1E8F7CB8C019}" dt="2025-06-30T16:20:31.195" v="332" actId="1036"/>
            <ac:spMkLst>
              <pc:docMk/>
              <pc:sldMasterMk cId="1515899253" sldId="2147483665"/>
              <pc:sldLayoutMk cId="1845554694" sldId="2147483667"/>
              <ac:spMk id="23" creationId="{B4C47ECF-0750-36F4-5EAA-FF83F9F704BA}"/>
            </ac:spMkLst>
          </pc:spChg>
          <pc:spChg chg="mod ord">
            <ac:chgData name="Willie Cosner" userId="c59f3a56-3a41-49cc-b29e-c712a57bfcec" providerId="ADAL" clId="{482C5AA6-3FA4-44A5-AF1E-1E8F7CB8C019}" dt="2025-06-30T16:21:57.804" v="379" actId="166"/>
            <ac:spMkLst>
              <pc:docMk/>
              <pc:sldMasterMk cId="1515899253" sldId="2147483665"/>
              <pc:sldLayoutMk cId="1845554694" sldId="2147483667"/>
              <ac:spMk id="24" creationId="{7CE893E0-D70B-8BA8-4D3D-3692FF63E1CF}"/>
            </ac:spMkLst>
          </pc:spChg>
          <pc:spChg chg="mod">
            <ac:chgData name="Willie Cosner" userId="c59f3a56-3a41-49cc-b29e-c712a57bfcec" providerId="ADAL" clId="{482C5AA6-3FA4-44A5-AF1E-1E8F7CB8C019}" dt="2025-06-30T16:39:34.073" v="466" actId="1035"/>
            <ac:spMkLst>
              <pc:docMk/>
              <pc:sldMasterMk cId="1515899253" sldId="2147483665"/>
              <pc:sldLayoutMk cId="1845554694" sldId="2147483667"/>
              <ac:spMk id="25" creationId="{AD1D7170-AF27-357C-1C5B-893452D96911}"/>
            </ac:spMkLst>
          </pc:spChg>
          <pc:spChg chg="mod">
            <ac:chgData name="Willie Cosner" userId="c59f3a56-3a41-49cc-b29e-c712a57bfcec" providerId="ADAL" clId="{482C5AA6-3FA4-44A5-AF1E-1E8F7CB8C019}" dt="2025-06-30T16:21:07.925" v="359" actId="1036"/>
            <ac:spMkLst>
              <pc:docMk/>
              <pc:sldMasterMk cId="1515899253" sldId="2147483665"/>
              <pc:sldLayoutMk cId="1845554694" sldId="2147483667"/>
              <ac:spMk id="26" creationId="{802AE3EE-5862-35A5-F47E-284D66B66B6A}"/>
            </ac:spMkLst>
          </pc:spChg>
          <pc:spChg chg="mod">
            <ac:chgData name="Willie Cosner" userId="c59f3a56-3a41-49cc-b29e-c712a57bfcec" providerId="ADAL" clId="{482C5AA6-3FA4-44A5-AF1E-1E8F7CB8C019}" dt="2025-06-30T16:22:13.652" v="381" actId="1038"/>
            <ac:spMkLst>
              <pc:docMk/>
              <pc:sldMasterMk cId="1515899253" sldId="2147483665"/>
              <pc:sldLayoutMk cId="1845554694" sldId="2147483667"/>
              <ac:spMk id="27" creationId="{4309A040-5FD0-7BFA-4374-F82BD6BF2953}"/>
            </ac:spMkLst>
          </pc:spChg>
          <pc:spChg chg="mod">
            <ac:chgData name="Willie Cosner" userId="c59f3a56-3a41-49cc-b29e-c712a57bfcec" providerId="ADAL" clId="{482C5AA6-3FA4-44A5-AF1E-1E8F7CB8C019}" dt="2025-06-30T16:21:25.718" v="370" actId="1036"/>
            <ac:spMkLst>
              <pc:docMk/>
              <pc:sldMasterMk cId="1515899253" sldId="2147483665"/>
              <pc:sldLayoutMk cId="1845554694" sldId="2147483667"/>
              <ac:spMk id="29" creationId="{21C9CC17-3B95-D42C-D092-BF20CB18284D}"/>
            </ac:spMkLst>
          </pc:spChg>
          <pc:spChg chg="mod">
            <ac:chgData name="Willie Cosner" userId="c59f3a56-3a41-49cc-b29e-c712a57bfcec" providerId="ADAL" clId="{482C5AA6-3FA4-44A5-AF1E-1E8F7CB8C019}" dt="2025-06-30T16:22:24.108" v="382" actId="1038"/>
            <ac:spMkLst>
              <pc:docMk/>
              <pc:sldMasterMk cId="1515899253" sldId="2147483665"/>
              <pc:sldLayoutMk cId="1845554694" sldId="2147483667"/>
              <ac:spMk id="35" creationId="{D496E7F9-C3E6-872D-54A0-4FF18DC61CFF}"/>
            </ac:spMkLst>
          </pc:spChg>
          <pc:spChg chg="mod">
            <ac:chgData name="Willie Cosner" userId="c59f3a56-3a41-49cc-b29e-c712a57bfcec" providerId="ADAL" clId="{482C5AA6-3FA4-44A5-AF1E-1E8F7CB8C019}" dt="2025-06-30T14:57:52.807" v="3" actId="20577"/>
            <ac:spMkLst>
              <pc:docMk/>
              <pc:sldMasterMk cId="1515899253" sldId="2147483665"/>
              <pc:sldLayoutMk cId="1845554694" sldId="2147483667"/>
              <ac:spMk id="45" creationId="{AA4C14E7-1F7B-15B5-E10B-37221257C1AE}"/>
            </ac:spMkLst>
          </pc:spChg>
          <pc:spChg chg="mod">
            <ac:chgData name="Willie Cosner" userId="c59f3a56-3a41-49cc-b29e-c712a57bfcec" providerId="ADAL" clId="{482C5AA6-3FA4-44A5-AF1E-1E8F7CB8C019}" dt="2025-06-30T14:57:55.358" v="5" actId="20577"/>
            <ac:spMkLst>
              <pc:docMk/>
              <pc:sldMasterMk cId="1515899253" sldId="2147483665"/>
              <pc:sldLayoutMk cId="1845554694" sldId="2147483667"/>
              <ac:spMk id="49" creationId="{305A24FA-3F49-30E9-04D5-3F6D4391896C}"/>
            </ac:spMkLst>
          </pc:spChg>
          <pc:spChg chg="mod ord">
            <ac:chgData name="Willie Cosner" userId="c59f3a56-3a41-49cc-b29e-c712a57bfcec" providerId="ADAL" clId="{482C5AA6-3FA4-44A5-AF1E-1E8F7CB8C019}" dt="2025-06-30T16:23:30.515" v="392" actId="20577"/>
            <ac:spMkLst>
              <pc:docMk/>
              <pc:sldMasterMk cId="1515899253" sldId="2147483665"/>
              <pc:sldLayoutMk cId="1845554694" sldId="2147483667"/>
              <ac:spMk id="74" creationId="{2CF86674-A43C-F94E-E1F4-5F14C647D14F}"/>
            </ac:spMkLst>
          </pc:spChg>
          <pc:spChg chg="mod">
            <ac:chgData name="Willie Cosner" userId="c59f3a56-3a41-49cc-b29e-c712a57bfcec" providerId="ADAL" clId="{482C5AA6-3FA4-44A5-AF1E-1E8F7CB8C019}" dt="2025-06-30T16:34:24.306" v="463" actId="20577"/>
            <ac:spMkLst>
              <pc:docMk/>
              <pc:sldMasterMk cId="1515899253" sldId="2147483665"/>
              <pc:sldLayoutMk cId="1845554694" sldId="2147483667"/>
              <ac:spMk id="91" creationId="{53FA699A-9D86-C3AF-86F5-2C5145CD3E25}"/>
            </ac:spMkLst>
          </pc:spChg>
          <pc:graphicFrameChg chg="mod modGraphic">
            <ac:chgData name="Willie Cosner" userId="c59f3a56-3a41-49cc-b29e-c712a57bfcec" providerId="ADAL" clId="{482C5AA6-3FA4-44A5-AF1E-1E8F7CB8C019}" dt="2025-06-30T16:19:50.666" v="312" actId="1036"/>
            <ac:graphicFrameMkLst>
              <pc:docMk/>
              <pc:sldMasterMk cId="1515899253" sldId="2147483665"/>
              <pc:sldLayoutMk cId="1845554694" sldId="2147483667"/>
              <ac:graphicFrameMk id="30" creationId="{0758AED0-E603-722D-FE8C-451B338F9800}"/>
            </ac:graphicFrameMkLst>
          </pc:graphicFrameChg>
          <pc:cxnChg chg="mod">
            <ac:chgData name="Willie Cosner" userId="c59f3a56-3a41-49cc-b29e-c712a57bfcec" providerId="ADAL" clId="{482C5AA6-3FA4-44A5-AF1E-1E8F7CB8C019}" dt="2025-06-30T16:20:17.078" v="317" actId="1036"/>
            <ac:cxnSpMkLst>
              <pc:docMk/>
              <pc:sldMasterMk cId="1515899253" sldId="2147483665"/>
              <pc:sldLayoutMk cId="1845554694" sldId="2147483667"/>
              <ac:cxnSpMk id="3" creationId="{D649A4D7-DFF4-E91C-D28C-8E2E14817B3F}"/>
            </ac:cxnSpMkLst>
          </pc:cxnChg>
          <pc:cxnChg chg="mod">
            <ac:chgData name="Willie Cosner" userId="c59f3a56-3a41-49cc-b29e-c712a57bfcec" providerId="ADAL" clId="{482C5AA6-3FA4-44A5-AF1E-1E8F7CB8C019}" dt="2025-06-30T16:20:26.585" v="326" actId="1036"/>
            <ac:cxnSpMkLst>
              <pc:docMk/>
              <pc:sldMasterMk cId="1515899253" sldId="2147483665"/>
              <pc:sldLayoutMk cId="1845554694" sldId="2147483667"/>
              <ac:cxnSpMk id="4" creationId="{569B1426-232E-CE74-2B3B-E6F58E259EFE}"/>
            </ac:cxnSpMkLst>
          </pc:cxnChg>
          <pc:cxnChg chg="mod">
            <ac:chgData name="Willie Cosner" userId="c59f3a56-3a41-49cc-b29e-c712a57bfcec" providerId="ADAL" clId="{482C5AA6-3FA4-44A5-AF1E-1E8F7CB8C019}" dt="2025-06-30T16:39:23.107" v="464" actId="1036"/>
            <ac:cxnSpMkLst>
              <pc:docMk/>
              <pc:sldMasterMk cId="1515899253" sldId="2147483665"/>
              <pc:sldLayoutMk cId="1845554694" sldId="2147483667"/>
              <ac:cxnSpMk id="17" creationId="{CC06A2E7-0C28-8501-76F8-FAA5132F0AC0}"/>
            </ac:cxnSpMkLst>
          </pc:cxnChg>
          <pc:cxnChg chg="mod">
            <ac:chgData name="Willie Cosner" userId="c59f3a56-3a41-49cc-b29e-c712a57bfcec" providerId="ADAL" clId="{482C5AA6-3FA4-44A5-AF1E-1E8F7CB8C019}" dt="2025-06-30T16:21:05.074" v="355" actId="1036"/>
            <ac:cxnSpMkLst>
              <pc:docMk/>
              <pc:sldMasterMk cId="1515899253" sldId="2147483665"/>
              <pc:sldLayoutMk cId="1845554694" sldId="2147483667"/>
              <ac:cxnSpMk id="18" creationId="{0152A1CC-20EC-3C06-4F0B-C87F6ECF955A}"/>
            </ac:cxnSpMkLst>
          </pc:cxnChg>
          <pc:cxnChg chg="mod">
            <ac:chgData name="Willie Cosner" userId="c59f3a56-3a41-49cc-b29e-c712a57bfcec" providerId="ADAL" clId="{482C5AA6-3FA4-44A5-AF1E-1E8F7CB8C019}" dt="2025-06-30T16:21:13.523" v="362" actId="1036"/>
            <ac:cxnSpMkLst>
              <pc:docMk/>
              <pc:sldMasterMk cId="1515899253" sldId="2147483665"/>
              <pc:sldLayoutMk cId="1845554694" sldId="2147483667"/>
              <ac:cxnSpMk id="19" creationId="{8A5EBCBB-0B8E-2709-F246-2F04EDCD8ACD}"/>
            </ac:cxnSpMkLst>
          </pc:cxnChg>
          <pc:cxnChg chg="mod">
            <ac:chgData name="Willie Cosner" userId="c59f3a56-3a41-49cc-b29e-c712a57bfcec" providerId="ADAL" clId="{482C5AA6-3FA4-44A5-AF1E-1E8F7CB8C019}" dt="2025-06-30T16:21:21.858" v="368" actId="1036"/>
            <ac:cxnSpMkLst>
              <pc:docMk/>
              <pc:sldMasterMk cId="1515899253" sldId="2147483665"/>
              <pc:sldLayoutMk cId="1845554694" sldId="2147483667"/>
              <ac:cxnSpMk id="21" creationId="{163BE4E5-CCB1-FB93-A2D8-7CD9BA6EA318}"/>
            </ac:cxnSpMkLst>
          </pc:cxnChg>
          <pc:cxnChg chg="mod">
            <ac:chgData name="Willie Cosner" userId="c59f3a56-3a41-49cc-b29e-c712a57bfcec" providerId="ADAL" clId="{482C5AA6-3FA4-44A5-AF1E-1E8F7CB8C019}" dt="2025-06-30T16:20:34.095" v="335" actId="1036"/>
            <ac:cxnSpMkLst>
              <pc:docMk/>
              <pc:sldMasterMk cId="1515899253" sldId="2147483665"/>
              <pc:sldLayoutMk cId="1845554694" sldId="2147483667"/>
              <ac:cxnSpMk id="31" creationId="{09323F01-4927-301D-DDE5-38841D54FFC7}"/>
            </ac:cxnSpMkLst>
          </pc:cxnChg>
          <pc:cxnChg chg="mod">
            <ac:chgData name="Willie Cosner" userId="c59f3a56-3a41-49cc-b29e-c712a57bfcec" providerId="ADAL" clId="{482C5AA6-3FA4-44A5-AF1E-1E8F7CB8C019}" dt="2025-06-30T16:23:16.512" v="388" actId="1038"/>
            <ac:cxnSpMkLst>
              <pc:docMk/>
              <pc:sldMasterMk cId="1515899253" sldId="2147483665"/>
              <pc:sldLayoutMk cId="1845554694" sldId="2147483667"/>
              <ac:cxnSpMk id="32" creationId="{194CF2C0-8B9C-7462-5414-99E1C7EAB69C}"/>
            </ac:cxnSpMkLst>
          </pc:cxnChg>
          <pc:cxnChg chg="mod">
            <ac:chgData name="Willie Cosner" userId="c59f3a56-3a41-49cc-b29e-c712a57bfcec" providerId="ADAL" clId="{482C5AA6-3FA4-44A5-AF1E-1E8F7CB8C019}" dt="2025-06-30T16:20:39.877" v="341" actId="1036"/>
            <ac:cxnSpMkLst>
              <pc:docMk/>
              <pc:sldMasterMk cId="1515899253" sldId="2147483665"/>
              <pc:sldLayoutMk cId="1845554694" sldId="2147483667"/>
              <ac:cxnSpMk id="75" creationId="{C94CC471-FC42-541A-7FDC-0D8D5E944B97}"/>
            </ac:cxnSpMkLst>
          </pc:cxnChg>
        </pc:sldLayoutChg>
      </pc:sldMasterChg>
      <pc:sldMasterChg chg="modSldLayout">
        <pc:chgData name="Willie Cosner" userId="c59f3a56-3a41-49cc-b29e-c712a57bfcec" providerId="ADAL" clId="{482C5AA6-3FA4-44A5-AF1E-1E8F7CB8C019}" dt="2025-06-30T16:30:01.874" v="446" actId="20577"/>
        <pc:sldMasterMkLst>
          <pc:docMk/>
          <pc:sldMasterMk cId="4107248605" sldId="2147483668"/>
        </pc:sldMasterMkLst>
        <pc:sldLayoutChg chg="modSp mod">
          <pc:chgData name="Willie Cosner" userId="c59f3a56-3a41-49cc-b29e-c712a57bfcec" providerId="ADAL" clId="{482C5AA6-3FA4-44A5-AF1E-1E8F7CB8C019}" dt="2025-06-30T16:30:01.874" v="446" actId="20577"/>
          <pc:sldLayoutMkLst>
            <pc:docMk/>
            <pc:sldMasterMk cId="4107248605" sldId="2147483668"/>
            <pc:sldLayoutMk cId="694872923" sldId="2147483669"/>
          </pc:sldLayoutMkLst>
          <pc:spChg chg="mod">
            <ac:chgData name="Willie Cosner" userId="c59f3a56-3a41-49cc-b29e-c712a57bfcec" providerId="ADAL" clId="{482C5AA6-3FA4-44A5-AF1E-1E8F7CB8C019}" dt="2025-06-30T16:30:01.874" v="446" actId="20577"/>
            <ac:spMkLst>
              <pc:docMk/>
              <pc:sldMasterMk cId="4107248605" sldId="2147483668"/>
              <pc:sldLayoutMk cId="694872923" sldId="2147483669"/>
              <ac:spMk id="2" creationId="{3729628D-A6FB-699C-1191-1A46BE0F0E88}"/>
            </ac:spMkLst>
          </pc:spChg>
        </pc:sldLayoutChg>
      </pc:sldMasterChg>
    </pc:docChg>
  </pc:docChgLst>
  <pc:docChgLst>
    <pc:chgData name="Willie Cosner" userId="c59f3a56-3a41-49cc-b29e-c712a57bfcec" providerId="ADAL" clId="{A56B9115-A5FF-478B-8AD4-466E1615BAA2}"/>
    <pc:docChg chg="custSel modMainMaster">
      <pc:chgData name="Willie Cosner" userId="c59f3a56-3a41-49cc-b29e-c712a57bfcec" providerId="ADAL" clId="{A56B9115-A5FF-478B-8AD4-466E1615BAA2}" dt="2025-07-10T16:37:17.627" v="17" actId="20577"/>
      <pc:docMkLst>
        <pc:docMk/>
      </pc:docMkLst>
      <pc:sldMasterChg chg="modSldLayout">
        <pc:chgData name="Willie Cosner" userId="c59f3a56-3a41-49cc-b29e-c712a57bfcec" providerId="ADAL" clId="{A56B9115-A5FF-478B-8AD4-466E1615BAA2}" dt="2025-06-30T18:25:08.658" v="9" actId="20577"/>
        <pc:sldMasterMkLst>
          <pc:docMk/>
          <pc:sldMasterMk cId="1515899253" sldId="2147483665"/>
        </pc:sldMasterMkLst>
        <pc:sldLayoutChg chg="modSp mod">
          <pc:chgData name="Willie Cosner" userId="c59f3a56-3a41-49cc-b29e-c712a57bfcec" providerId="ADAL" clId="{A56B9115-A5FF-478B-8AD4-466E1615BAA2}" dt="2025-06-30T18:25:08.658" v="9" actId="20577"/>
          <pc:sldLayoutMkLst>
            <pc:docMk/>
            <pc:sldMasterMk cId="1515899253" sldId="2147483665"/>
            <pc:sldLayoutMk cId="1845554694" sldId="2147483667"/>
          </pc:sldLayoutMkLst>
          <pc:spChg chg="mod">
            <ac:chgData name="Willie Cosner" userId="c59f3a56-3a41-49cc-b29e-c712a57bfcec" providerId="ADAL" clId="{A56B9115-A5FF-478B-8AD4-466E1615BAA2}" dt="2025-06-30T18:25:08.658" v="9" actId="20577"/>
            <ac:spMkLst>
              <pc:docMk/>
              <pc:sldMasterMk cId="1515899253" sldId="2147483665"/>
              <pc:sldLayoutMk cId="1845554694" sldId="2147483667"/>
              <ac:spMk id="91" creationId="{53FA699A-9D86-C3AF-86F5-2C5145CD3E25}"/>
            </ac:spMkLst>
          </pc:spChg>
        </pc:sldLayoutChg>
      </pc:sldMasterChg>
      <pc:sldMasterChg chg="modSldLayout">
        <pc:chgData name="Willie Cosner" userId="c59f3a56-3a41-49cc-b29e-c712a57bfcec" providerId="ADAL" clId="{A56B9115-A5FF-478B-8AD4-466E1615BAA2}" dt="2025-07-10T16:37:17.627" v="17" actId="20577"/>
        <pc:sldMasterMkLst>
          <pc:docMk/>
          <pc:sldMasterMk cId="4107248605" sldId="2147483668"/>
        </pc:sldMasterMkLst>
        <pc:sldLayoutChg chg="modSp mod">
          <pc:chgData name="Willie Cosner" userId="c59f3a56-3a41-49cc-b29e-c712a57bfcec" providerId="ADAL" clId="{A56B9115-A5FF-478B-8AD4-466E1615BAA2}" dt="2025-07-10T16:37:17.627" v="17" actId="20577"/>
          <pc:sldLayoutMkLst>
            <pc:docMk/>
            <pc:sldMasterMk cId="4107248605" sldId="2147483668"/>
            <pc:sldLayoutMk cId="694872923" sldId="2147483669"/>
          </pc:sldLayoutMkLst>
          <pc:spChg chg="mod">
            <ac:chgData name="Willie Cosner" userId="c59f3a56-3a41-49cc-b29e-c712a57bfcec" providerId="ADAL" clId="{A56B9115-A5FF-478B-8AD4-466E1615BAA2}" dt="2025-07-10T16:37:17.627" v="17" actId="20577"/>
            <ac:spMkLst>
              <pc:docMk/>
              <pc:sldMasterMk cId="4107248605" sldId="2147483668"/>
              <pc:sldLayoutMk cId="694872923" sldId="2147483669"/>
              <ac:spMk id="2" creationId="{3729628D-A6FB-699C-1191-1A46BE0F0E8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7F368-DF69-4A74-A977-82B0EB1AF53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150DB-8EB9-411A-B0C4-68CF8AA89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1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150DB-8EB9-411A-B0C4-68CF8AA893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1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ou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190D6-68DB-BC5C-A66F-0A90CFAE7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23391" r="22598"/>
          <a:stretch/>
        </p:blipFill>
        <p:spPr>
          <a:xfrm rot="16200000" flipH="1">
            <a:off x="-85105" y="2053267"/>
            <a:ext cx="5875375" cy="5213359"/>
          </a:xfrm>
          <a:prstGeom prst="rect">
            <a:avLst/>
          </a:prstGeom>
        </p:spPr>
      </p:pic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1EC0BB3A-4F2F-512A-642B-59727AD76D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130" y="6564866"/>
            <a:ext cx="2980910" cy="674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rgbClr val="2542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Add Unit Leader’s Name                  Rank/Title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DB0D14E-BB22-C558-71F0-85E1A9774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4130" y="7367038"/>
            <a:ext cx="2980910" cy="3240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solidFill>
                  <a:srgbClr val="2542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Add Date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3A65A6A-A6BD-6667-8090-5A7B2A4BB3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4129" y="4244292"/>
            <a:ext cx="2980911" cy="67417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 b="0" i="0">
                <a:solidFill>
                  <a:srgbClr val="2542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Add Unit/Organizational Name</a:t>
            </a:r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7819F310-09E7-3B73-E2EC-171054BF5C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73610" y="5122241"/>
            <a:ext cx="1216152" cy="1216152"/>
          </a:xfrm>
          <a:prstGeom prst="rect">
            <a:avLst/>
          </a:prstGeom>
        </p:spPr>
        <p:txBody>
          <a:bodyPr/>
          <a:lstStyle>
            <a:lvl1pPr marL="0" marR="0" indent="0" algn="l" defTabSz="100584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05840" rtl="0" eaLnBrk="1" fontAlgn="auto" latinLnBrk="0" hangingPunct="1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Add Logo here</a:t>
            </a:r>
          </a:p>
        </p:txBody>
      </p:sp>
      <p:pic>
        <p:nvPicPr>
          <p:cNvPr id="3" name="Picture Placeholder 381">
            <a:extLst>
              <a:ext uri="{FF2B5EF4-FFF2-40B4-BE49-F238E27FC236}">
                <a16:creationId xmlns:a16="http://schemas.microsoft.com/office/drawing/2014/main" id="{6F1244E4-2AF3-E1CA-8701-9A8838C85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818" t="2113" r="3825" b="32867"/>
          <a:stretch/>
        </p:blipFill>
        <p:spPr>
          <a:xfrm>
            <a:off x="6680316" y="170688"/>
            <a:ext cx="3197424" cy="52538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991081-B708-844A-8D64-3482D9026B56}"/>
              </a:ext>
            </a:extLst>
          </p:cNvPr>
          <p:cNvSpPr txBox="1"/>
          <p:nvPr userDrawn="1"/>
        </p:nvSpPr>
        <p:spPr>
          <a:xfrm>
            <a:off x="6848631" y="2504528"/>
            <a:ext cx="309489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>
                <a:solidFill>
                  <a:srgbClr val="25426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Defense Organizational Climate Survey (DEOCS) Results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E2733F-95F8-D370-0FBF-9ABDA065FDDA}"/>
              </a:ext>
            </a:extLst>
          </p:cNvPr>
          <p:cNvCxnSpPr>
            <a:cxnSpLocks/>
          </p:cNvCxnSpPr>
          <p:nvPr userDrawn="1"/>
        </p:nvCxnSpPr>
        <p:spPr>
          <a:xfrm>
            <a:off x="6848631" y="2483033"/>
            <a:ext cx="0" cy="1352517"/>
          </a:xfrm>
          <a:prstGeom prst="line">
            <a:avLst/>
          </a:prstGeom>
          <a:ln w="44450">
            <a:solidFill>
              <a:srgbClr val="254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5FA465-92D1-7831-A869-17A1830A4782}"/>
              </a:ext>
            </a:extLst>
          </p:cNvPr>
          <p:cNvGrpSpPr/>
          <p:nvPr userDrawn="1"/>
        </p:nvGrpSpPr>
        <p:grpSpPr>
          <a:xfrm>
            <a:off x="180896" y="192144"/>
            <a:ext cx="2966632" cy="296590"/>
            <a:chOff x="-139483" y="5989415"/>
            <a:chExt cx="5203915" cy="520263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F6B46E38-3310-1268-4FBB-78F8997DFE23}"/>
                </a:ext>
              </a:extLst>
            </p:cNvPr>
            <p:cNvSpPr/>
            <p:nvPr userDrawn="1"/>
          </p:nvSpPr>
          <p:spPr>
            <a:xfrm rot="16200000">
              <a:off x="2010639" y="3839293"/>
              <a:ext cx="520263" cy="4820508"/>
            </a:xfrm>
            <a:custGeom>
              <a:avLst/>
              <a:gdLst>
                <a:gd name="connsiteX0" fmla="*/ 0 w 504497"/>
                <a:gd name="connsiteY0" fmla="*/ 0 h 3689131"/>
                <a:gd name="connsiteX1" fmla="*/ 504497 w 504497"/>
                <a:gd name="connsiteY1" fmla="*/ 0 h 3689131"/>
                <a:gd name="connsiteX2" fmla="*/ 504497 w 504497"/>
                <a:gd name="connsiteY2" fmla="*/ 3689131 h 3689131"/>
                <a:gd name="connsiteX3" fmla="*/ 0 w 504497"/>
                <a:gd name="connsiteY3" fmla="*/ 3689131 h 3689131"/>
                <a:gd name="connsiteX4" fmla="*/ 0 w 504497"/>
                <a:gd name="connsiteY4" fmla="*/ 0 h 3689131"/>
                <a:gd name="connsiteX0" fmla="*/ 0 w 520263"/>
                <a:gd name="connsiteY0" fmla="*/ 0 h 3689131"/>
                <a:gd name="connsiteX1" fmla="*/ 504497 w 520263"/>
                <a:gd name="connsiteY1" fmla="*/ 0 h 3689131"/>
                <a:gd name="connsiteX2" fmla="*/ 520263 w 520263"/>
                <a:gd name="connsiteY2" fmla="*/ 3294993 h 3689131"/>
                <a:gd name="connsiteX3" fmla="*/ 0 w 520263"/>
                <a:gd name="connsiteY3" fmla="*/ 3689131 h 3689131"/>
                <a:gd name="connsiteX4" fmla="*/ 0 w 520263"/>
                <a:gd name="connsiteY4" fmla="*/ 0 h 368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263" h="3689131">
                  <a:moveTo>
                    <a:pt x="0" y="0"/>
                  </a:moveTo>
                  <a:lnTo>
                    <a:pt x="504497" y="0"/>
                  </a:lnTo>
                  <a:cubicBezTo>
                    <a:pt x="509752" y="1098331"/>
                    <a:pt x="515008" y="2196662"/>
                    <a:pt x="520263" y="3294993"/>
                  </a:cubicBezTo>
                  <a:lnTo>
                    <a:pt x="0" y="3689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4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1B3BE74-C371-F4C9-C91D-3FEE8F709693}"/>
                </a:ext>
              </a:extLst>
            </p:cNvPr>
            <p:cNvSpPr/>
            <p:nvPr userDrawn="1"/>
          </p:nvSpPr>
          <p:spPr>
            <a:xfrm rot="16200000">
              <a:off x="4403724" y="5847250"/>
              <a:ext cx="513015" cy="808400"/>
            </a:xfrm>
            <a:custGeom>
              <a:avLst/>
              <a:gdLst>
                <a:gd name="connsiteX0" fmla="*/ 0 w 530198"/>
                <a:gd name="connsiteY0" fmla="*/ 0 h 222837"/>
                <a:gd name="connsiteX1" fmla="*/ 530198 w 530198"/>
                <a:gd name="connsiteY1" fmla="*/ 0 h 222837"/>
                <a:gd name="connsiteX2" fmla="*/ 530198 w 530198"/>
                <a:gd name="connsiteY2" fmla="*/ 222837 h 222837"/>
                <a:gd name="connsiteX3" fmla="*/ 0 w 530198"/>
                <a:gd name="connsiteY3" fmla="*/ 222837 h 222837"/>
                <a:gd name="connsiteX4" fmla="*/ 0 w 530198"/>
                <a:gd name="connsiteY4" fmla="*/ 0 h 222837"/>
                <a:gd name="connsiteX0" fmla="*/ 0 w 545566"/>
                <a:gd name="connsiteY0" fmla="*/ 399570 h 622407"/>
                <a:gd name="connsiteX1" fmla="*/ 545566 w 545566"/>
                <a:gd name="connsiteY1" fmla="*/ 0 h 622407"/>
                <a:gd name="connsiteX2" fmla="*/ 530198 w 545566"/>
                <a:gd name="connsiteY2" fmla="*/ 622407 h 622407"/>
                <a:gd name="connsiteX3" fmla="*/ 0 w 545566"/>
                <a:gd name="connsiteY3" fmla="*/ 622407 h 622407"/>
                <a:gd name="connsiteX4" fmla="*/ 0 w 545566"/>
                <a:gd name="connsiteY4" fmla="*/ 399570 h 622407"/>
                <a:gd name="connsiteX0" fmla="*/ 0 w 530198"/>
                <a:gd name="connsiteY0" fmla="*/ 384202 h 607039"/>
                <a:gd name="connsiteX1" fmla="*/ 522514 w 530198"/>
                <a:gd name="connsiteY1" fmla="*/ 0 h 607039"/>
                <a:gd name="connsiteX2" fmla="*/ 530198 w 530198"/>
                <a:gd name="connsiteY2" fmla="*/ 607039 h 607039"/>
                <a:gd name="connsiteX3" fmla="*/ 0 w 530198"/>
                <a:gd name="connsiteY3" fmla="*/ 607039 h 607039"/>
                <a:gd name="connsiteX4" fmla="*/ 0 w 530198"/>
                <a:gd name="connsiteY4" fmla="*/ 384202 h 607039"/>
                <a:gd name="connsiteX0" fmla="*/ 0 w 530198"/>
                <a:gd name="connsiteY0" fmla="*/ 393727 h 616564"/>
                <a:gd name="connsiteX1" fmla="*/ 525689 w 530198"/>
                <a:gd name="connsiteY1" fmla="*/ 0 h 616564"/>
                <a:gd name="connsiteX2" fmla="*/ 530198 w 530198"/>
                <a:gd name="connsiteY2" fmla="*/ 616564 h 616564"/>
                <a:gd name="connsiteX3" fmla="*/ 0 w 530198"/>
                <a:gd name="connsiteY3" fmla="*/ 616564 h 616564"/>
                <a:gd name="connsiteX4" fmla="*/ 0 w 530198"/>
                <a:gd name="connsiteY4" fmla="*/ 393727 h 616564"/>
                <a:gd name="connsiteX0" fmla="*/ 0 w 526237"/>
                <a:gd name="connsiteY0" fmla="*/ 393727 h 616564"/>
                <a:gd name="connsiteX1" fmla="*/ 525689 w 526237"/>
                <a:gd name="connsiteY1" fmla="*/ 0 h 616564"/>
                <a:gd name="connsiteX2" fmla="*/ 523424 w 526237"/>
                <a:gd name="connsiteY2" fmla="*/ 230484 h 616564"/>
                <a:gd name="connsiteX3" fmla="*/ 0 w 526237"/>
                <a:gd name="connsiteY3" fmla="*/ 616564 h 616564"/>
                <a:gd name="connsiteX4" fmla="*/ 0 w 526237"/>
                <a:gd name="connsiteY4" fmla="*/ 393727 h 616564"/>
                <a:gd name="connsiteX0" fmla="*/ 0 w 526811"/>
                <a:gd name="connsiteY0" fmla="*/ 393727 h 616564"/>
                <a:gd name="connsiteX1" fmla="*/ 525689 w 526811"/>
                <a:gd name="connsiteY1" fmla="*/ 0 h 616564"/>
                <a:gd name="connsiteX2" fmla="*/ 526811 w 526811"/>
                <a:gd name="connsiteY2" fmla="*/ 230484 h 616564"/>
                <a:gd name="connsiteX3" fmla="*/ 0 w 526811"/>
                <a:gd name="connsiteY3" fmla="*/ 616564 h 616564"/>
                <a:gd name="connsiteX4" fmla="*/ 0 w 526811"/>
                <a:gd name="connsiteY4" fmla="*/ 393727 h 6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811" h="616564">
                  <a:moveTo>
                    <a:pt x="0" y="393727"/>
                  </a:moveTo>
                  <a:lnTo>
                    <a:pt x="525689" y="0"/>
                  </a:lnTo>
                  <a:cubicBezTo>
                    <a:pt x="528250" y="202346"/>
                    <a:pt x="524250" y="28138"/>
                    <a:pt x="526811" y="230484"/>
                  </a:cubicBezTo>
                  <a:lnTo>
                    <a:pt x="0" y="616564"/>
                  </a:lnTo>
                  <a:lnTo>
                    <a:pt x="0" y="393727"/>
                  </a:lnTo>
                  <a:close/>
                </a:path>
              </a:pathLst>
            </a:custGeom>
            <a:solidFill>
              <a:srgbClr val="D226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CD8A59C-BCB4-1AA0-BCE9-9C21516BDF82}"/>
              </a:ext>
            </a:extLst>
          </p:cNvPr>
          <p:cNvSpPr txBox="1"/>
          <p:nvPr userDrawn="1"/>
        </p:nvSpPr>
        <p:spPr>
          <a:xfrm>
            <a:off x="251233" y="186940"/>
            <a:ext cx="2814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RESOURCES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5A05DC1F-6BAA-6FF8-7FC3-71E648219656}"/>
              </a:ext>
            </a:extLst>
          </p:cNvPr>
          <p:cNvSpPr/>
          <p:nvPr userDrawn="1"/>
        </p:nvSpPr>
        <p:spPr>
          <a:xfrm rot="16200000">
            <a:off x="2771959" y="119148"/>
            <a:ext cx="290288" cy="460850"/>
          </a:xfrm>
          <a:custGeom>
            <a:avLst/>
            <a:gdLst>
              <a:gd name="connsiteX0" fmla="*/ 0 w 530198"/>
              <a:gd name="connsiteY0" fmla="*/ 0 h 222837"/>
              <a:gd name="connsiteX1" fmla="*/ 530198 w 530198"/>
              <a:gd name="connsiteY1" fmla="*/ 0 h 222837"/>
              <a:gd name="connsiteX2" fmla="*/ 530198 w 530198"/>
              <a:gd name="connsiteY2" fmla="*/ 222837 h 222837"/>
              <a:gd name="connsiteX3" fmla="*/ 0 w 530198"/>
              <a:gd name="connsiteY3" fmla="*/ 222837 h 222837"/>
              <a:gd name="connsiteX4" fmla="*/ 0 w 530198"/>
              <a:gd name="connsiteY4" fmla="*/ 0 h 222837"/>
              <a:gd name="connsiteX0" fmla="*/ 0 w 545566"/>
              <a:gd name="connsiteY0" fmla="*/ 399570 h 622407"/>
              <a:gd name="connsiteX1" fmla="*/ 545566 w 545566"/>
              <a:gd name="connsiteY1" fmla="*/ 0 h 622407"/>
              <a:gd name="connsiteX2" fmla="*/ 530198 w 545566"/>
              <a:gd name="connsiteY2" fmla="*/ 622407 h 622407"/>
              <a:gd name="connsiteX3" fmla="*/ 0 w 545566"/>
              <a:gd name="connsiteY3" fmla="*/ 622407 h 622407"/>
              <a:gd name="connsiteX4" fmla="*/ 0 w 545566"/>
              <a:gd name="connsiteY4" fmla="*/ 399570 h 622407"/>
              <a:gd name="connsiteX0" fmla="*/ 0 w 530198"/>
              <a:gd name="connsiteY0" fmla="*/ 384202 h 607039"/>
              <a:gd name="connsiteX1" fmla="*/ 522514 w 530198"/>
              <a:gd name="connsiteY1" fmla="*/ 0 h 607039"/>
              <a:gd name="connsiteX2" fmla="*/ 530198 w 530198"/>
              <a:gd name="connsiteY2" fmla="*/ 607039 h 607039"/>
              <a:gd name="connsiteX3" fmla="*/ 0 w 530198"/>
              <a:gd name="connsiteY3" fmla="*/ 607039 h 607039"/>
              <a:gd name="connsiteX4" fmla="*/ 0 w 530198"/>
              <a:gd name="connsiteY4" fmla="*/ 384202 h 607039"/>
              <a:gd name="connsiteX0" fmla="*/ 0 w 530198"/>
              <a:gd name="connsiteY0" fmla="*/ 393727 h 616564"/>
              <a:gd name="connsiteX1" fmla="*/ 525689 w 530198"/>
              <a:gd name="connsiteY1" fmla="*/ 0 h 616564"/>
              <a:gd name="connsiteX2" fmla="*/ 530198 w 530198"/>
              <a:gd name="connsiteY2" fmla="*/ 616564 h 616564"/>
              <a:gd name="connsiteX3" fmla="*/ 0 w 530198"/>
              <a:gd name="connsiteY3" fmla="*/ 616564 h 616564"/>
              <a:gd name="connsiteX4" fmla="*/ 0 w 530198"/>
              <a:gd name="connsiteY4" fmla="*/ 393727 h 616564"/>
              <a:gd name="connsiteX0" fmla="*/ 0 w 526237"/>
              <a:gd name="connsiteY0" fmla="*/ 393727 h 616564"/>
              <a:gd name="connsiteX1" fmla="*/ 525689 w 526237"/>
              <a:gd name="connsiteY1" fmla="*/ 0 h 616564"/>
              <a:gd name="connsiteX2" fmla="*/ 523424 w 526237"/>
              <a:gd name="connsiteY2" fmla="*/ 230484 h 616564"/>
              <a:gd name="connsiteX3" fmla="*/ 0 w 526237"/>
              <a:gd name="connsiteY3" fmla="*/ 616564 h 616564"/>
              <a:gd name="connsiteX4" fmla="*/ 0 w 526237"/>
              <a:gd name="connsiteY4" fmla="*/ 393727 h 616564"/>
              <a:gd name="connsiteX0" fmla="*/ 0 w 526811"/>
              <a:gd name="connsiteY0" fmla="*/ 393727 h 616564"/>
              <a:gd name="connsiteX1" fmla="*/ 525689 w 526811"/>
              <a:gd name="connsiteY1" fmla="*/ 0 h 616564"/>
              <a:gd name="connsiteX2" fmla="*/ 526811 w 526811"/>
              <a:gd name="connsiteY2" fmla="*/ 230484 h 616564"/>
              <a:gd name="connsiteX3" fmla="*/ 0 w 526811"/>
              <a:gd name="connsiteY3" fmla="*/ 616564 h 616564"/>
              <a:gd name="connsiteX4" fmla="*/ 0 w 526811"/>
              <a:gd name="connsiteY4" fmla="*/ 393727 h 61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811" h="616564">
                <a:moveTo>
                  <a:pt x="0" y="393727"/>
                </a:moveTo>
                <a:lnTo>
                  <a:pt x="525689" y="0"/>
                </a:lnTo>
                <a:cubicBezTo>
                  <a:pt x="528250" y="202346"/>
                  <a:pt x="524250" y="28138"/>
                  <a:pt x="526811" y="230484"/>
                </a:cubicBezTo>
                <a:lnTo>
                  <a:pt x="0" y="616564"/>
                </a:lnTo>
                <a:lnTo>
                  <a:pt x="0" y="393727"/>
                </a:lnTo>
                <a:close/>
              </a:path>
            </a:pathLst>
          </a:custGeom>
          <a:solidFill>
            <a:srgbClr val="D2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F38EAF65-5181-02E6-1227-9FB8E6F601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52825" y="6750997"/>
            <a:ext cx="2234717" cy="7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0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14AC21B-E11E-9147-B820-2A5054DBC92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DBE57FC6-F625-6248-B682-4EE86C2BE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9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In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C9943B-493A-541A-CDB8-816A140912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830" y="4769048"/>
            <a:ext cx="3083066" cy="282040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96B7293-C8AF-262E-3DB0-5870C50A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23391" r="22598"/>
          <a:stretch/>
        </p:blipFill>
        <p:spPr>
          <a:xfrm>
            <a:off x="3757559" y="158356"/>
            <a:ext cx="6116045" cy="5426911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A470BA12-3C54-5AC8-B5B8-1CA681B38780}"/>
              </a:ext>
            </a:extLst>
          </p:cNvPr>
          <p:cNvGrpSpPr/>
          <p:nvPr userDrawn="1"/>
        </p:nvGrpSpPr>
        <p:grpSpPr>
          <a:xfrm>
            <a:off x="3502508" y="145461"/>
            <a:ext cx="6396605" cy="297538"/>
            <a:chOff x="3375503" y="145461"/>
            <a:chExt cx="6538890" cy="297538"/>
          </a:xfrm>
        </p:grpSpPr>
        <p:sp>
          <p:nvSpPr>
            <p:cNvPr id="77" name="Rectangle 68">
              <a:extLst>
                <a:ext uri="{FF2B5EF4-FFF2-40B4-BE49-F238E27FC236}">
                  <a16:creationId xmlns:a16="http://schemas.microsoft.com/office/drawing/2014/main" id="{85FC6095-7FDF-0008-F222-958F3D6D1DA9}"/>
                </a:ext>
              </a:extLst>
            </p:cNvPr>
            <p:cNvSpPr/>
            <p:nvPr/>
          </p:nvSpPr>
          <p:spPr>
            <a:xfrm>
              <a:off x="3375503" y="152905"/>
              <a:ext cx="6314161" cy="290094"/>
            </a:xfrm>
            <a:custGeom>
              <a:avLst/>
              <a:gdLst>
                <a:gd name="connsiteX0" fmla="*/ 0 w 6349721"/>
                <a:gd name="connsiteY0" fmla="*/ 0 h 285014"/>
                <a:gd name="connsiteX1" fmla="*/ 6349721 w 6349721"/>
                <a:gd name="connsiteY1" fmla="*/ 0 h 285014"/>
                <a:gd name="connsiteX2" fmla="*/ 6349721 w 6349721"/>
                <a:gd name="connsiteY2" fmla="*/ 285014 h 285014"/>
                <a:gd name="connsiteX3" fmla="*/ 0 w 6349721"/>
                <a:gd name="connsiteY3" fmla="*/ 285014 h 285014"/>
                <a:gd name="connsiteX4" fmla="*/ 0 w 6349721"/>
                <a:gd name="connsiteY4" fmla="*/ 0 h 285014"/>
                <a:gd name="connsiteX0" fmla="*/ 0 w 6349721"/>
                <a:gd name="connsiteY0" fmla="*/ 0 h 285014"/>
                <a:gd name="connsiteX1" fmla="*/ 6034761 w 6349721"/>
                <a:gd name="connsiteY1" fmla="*/ 0 h 285014"/>
                <a:gd name="connsiteX2" fmla="*/ 6349721 w 6349721"/>
                <a:gd name="connsiteY2" fmla="*/ 285014 h 285014"/>
                <a:gd name="connsiteX3" fmla="*/ 0 w 6349721"/>
                <a:gd name="connsiteY3" fmla="*/ 285014 h 285014"/>
                <a:gd name="connsiteX4" fmla="*/ 0 w 6349721"/>
                <a:gd name="connsiteY4" fmla="*/ 0 h 285014"/>
                <a:gd name="connsiteX0" fmla="*/ 0 w 6314161"/>
                <a:gd name="connsiteY0" fmla="*/ 0 h 290094"/>
                <a:gd name="connsiteX1" fmla="*/ 6034761 w 6314161"/>
                <a:gd name="connsiteY1" fmla="*/ 0 h 290094"/>
                <a:gd name="connsiteX2" fmla="*/ 6314161 w 6314161"/>
                <a:gd name="connsiteY2" fmla="*/ 290094 h 290094"/>
                <a:gd name="connsiteX3" fmla="*/ 0 w 6314161"/>
                <a:gd name="connsiteY3" fmla="*/ 285014 h 290094"/>
                <a:gd name="connsiteX4" fmla="*/ 0 w 6314161"/>
                <a:gd name="connsiteY4" fmla="*/ 0 h 29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161" h="290094">
                  <a:moveTo>
                    <a:pt x="0" y="0"/>
                  </a:moveTo>
                  <a:lnTo>
                    <a:pt x="6034761" y="0"/>
                  </a:lnTo>
                  <a:lnTo>
                    <a:pt x="6314161" y="290094"/>
                  </a:lnTo>
                  <a:lnTo>
                    <a:pt x="0" y="2850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4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2">
              <a:extLst>
                <a:ext uri="{FF2B5EF4-FFF2-40B4-BE49-F238E27FC236}">
                  <a16:creationId xmlns:a16="http://schemas.microsoft.com/office/drawing/2014/main" id="{9ACEE809-0E77-4DA3-DCBA-549E67DC0082}"/>
                </a:ext>
              </a:extLst>
            </p:cNvPr>
            <p:cNvSpPr/>
            <p:nvPr userDrawn="1"/>
          </p:nvSpPr>
          <p:spPr>
            <a:xfrm rot="16200000">
              <a:off x="9537739" y="61265"/>
              <a:ext cx="292458" cy="460850"/>
            </a:xfrm>
            <a:custGeom>
              <a:avLst/>
              <a:gdLst>
                <a:gd name="connsiteX0" fmla="*/ 0 w 530198"/>
                <a:gd name="connsiteY0" fmla="*/ 0 h 222837"/>
                <a:gd name="connsiteX1" fmla="*/ 530198 w 530198"/>
                <a:gd name="connsiteY1" fmla="*/ 0 h 222837"/>
                <a:gd name="connsiteX2" fmla="*/ 530198 w 530198"/>
                <a:gd name="connsiteY2" fmla="*/ 222837 h 222837"/>
                <a:gd name="connsiteX3" fmla="*/ 0 w 530198"/>
                <a:gd name="connsiteY3" fmla="*/ 222837 h 222837"/>
                <a:gd name="connsiteX4" fmla="*/ 0 w 530198"/>
                <a:gd name="connsiteY4" fmla="*/ 0 h 222837"/>
                <a:gd name="connsiteX0" fmla="*/ 0 w 545566"/>
                <a:gd name="connsiteY0" fmla="*/ 399570 h 622407"/>
                <a:gd name="connsiteX1" fmla="*/ 545566 w 545566"/>
                <a:gd name="connsiteY1" fmla="*/ 0 h 622407"/>
                <a:gd name="connsiteX2" fmla="*/ 530198 w 545566"/>
                <a:gd name="connsiteY2" fmla="*/ 622407 h 622407"/>
                <a:gd name="connsiteX3" fmla="*/ 0 w 545566"/>
                <a:gd name="connsiteY3" fmla="*/ 622407 h 622407"/>
                <a:gd name="connsiteX4" fmla="*/ 0 w 545566"/>
                <a:gd name="connsiteY4" fmla="*/ 399570 h 622407"/>
                <a:gd name="connsiteX0" fmla="*/ 0 w 530198"/>
                <a:gd name="connsiteY0" fmla="*/ 384202 h 607039"/>
                <a:gd name="connsiteX1" fmla="*/ 522514 w 530198"/>
                <a:gd name="connsiteY1" fmla="*/ 0 h 607039"/>
                <a:gd name="connsiteX2" fmla="*/ 530198 w 530198"/>
                <a:gd name="connsiteY2" fmla="*/ 607039 h 607039"/>
                <a:gd name="connsiteX3" fmla="*/ 0 w 530198"/>
                <a:gd name="connsiteY3" fmla="*/ 607039 h 607039"/>
                <a:gd name="connsiteX4" fmla="*/ 0 w 530198"/>
                <a:gd name="connsiteY4" fmla="*/ 384202 h 607039"/>
                <a:gd name="connsiteX0" fmla="*/ 0 w 530198"/>
                <a:gd name="connsiteY0" fmla="*/ 393727 h 616564"/>
                <a:gd name="connsiteX1" fmla="*/ 525689 w 530198"/>
                <a:gd name="connsiteY1" fmla="*/ 0 h 616564"/>
                <a:gd name="connsiteX2" fmla="*/ 530198 w 530198"/>
                <a:gd name="connsiteY2" fmla="*/ 616564 h 616564"/>
                <a:gd name="connsiteX3" fmla="*/ 0 w 530198"/>
                <a:gd name="connsiteY3" fmla="*/ 616564 h 616564"/>
                <a:gd name="connsiteX4" fmla="*/ 0 w 530198"/>
                <a:gd name="connsiteY4" fmla="*/ 393727 h 616564"/>
                <a:gd name="connsiteX0" fmla="*/ 0 w 526237"/>
                <a:gd name="connsiteY0" fmla="*/ 393727 h 616564"/>
                <a:gd name="connsiteX1" fmla="*/ 525689 w 526237"/>
                <a:gd name="connsiteY1" fmla="*/ 0 h 616564"/>
                <a:gd name="connsiteX2" fmla="*/ 523424 w 526237"/>
                <a:gd name="connsiteY2" fmla="*/ 230484 h 616564"/>
                <a:gd name="connsiteX3" fmla="*/ 0 w 526237"/>
                <a:gd name="connsiteY3" fmla="*/ 616564 h 616564"/>
                <a:gd name="connsiteX4" fmla="*/ 0 w 526237"/>
                <a:gd name="connsiteY4" fmla="*/ 393727 h 616564"/>
                <a:gd name="connsiteX0" fmla="*/ 0 w 526811"/>
                <a:gd name="connsiteY0" fmla="*/ 393727 h 616564"/>
                <a:gd name="connsiteX1" fmla="*/ 525689 w 526811"/>
                <a:gd name="connsiteY1" fmla="*/ 0 h 616564"/>
                <a:gd name="connsiteX2" fmla="*/ 526811 w 526811"/>
                <a:gd name="connsiteY2" fmla="*/ 230484 h 616564"/>
                <a:gd name="connsiteX3" fmla="*/ 0 w 526811"/>
                <a:gd name="connsiteY3" fmla="*/ 616564 h 616564"/>
                <a:gd name="connsiteX4" fmla="*/ 0 w 526811"/>
                <a:gd name="connsiteY4" fmla="*/ 393727 h 6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811" h="616564">
                  <a:moveTo>
                    <a:pt x="0" y="393727"/>
                  </a:moveTo>
                  <a:lnTo>
                    <a:pt x="525689" y="0"/>
                  </a:lnTo>
                  <a:cubicBezTo>
                    <a:pt x="528250" y="202346"/>
                    <a:pt x="524250" y="28138"/>
                    <a:pt x="526811" y="230484"/>
                  </a:cubicBezTo>
                  <a:lnTo>
                    <a:pt x="0" y="616564"/>
                  </a:lnTo>
                  <a:lnTo>
                    <a:pt x="0" y="393727"/>
                  </a:lnTo>
                  <a:close/>
                </a:path>
              </a:pathLst>
            </a:custGeom>
            <a:solidFill>
              <a:srgbClr val="D226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999468CC-A703-DB49-BD1B-44599366225F}"/>
              </a:ext>
            </a:extLst>
          </p:cNvPr>
          <p:cNvSpPr txBox="1"/>
          <p:nvPr userDrawn="1"/>
        </p:nvSpPr>
        <p:spPr>
          <a:xfrm>
            <a:off x="3510271" y="140993"/>
            <a:ext cx="587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DEOCS RESULTS</a:t>
            </a:r>
          </a:p>
        </p:txBody>
      </p:sp>
      <p:sp>
        <p:nvSpPr>
          <p:cNvPr id="85" name="Rectangle 1">
            <a:extLst>
              <a:ext uri="{FF2B5EF4-FFF2-40B4-BE49-F238E27FC236}">
                <a16:creationId xmlns:a16="http://schemas.microsoft.com/office/drawing/2014/main" id="{EA634BC7-6F20-AB02-AB26-E036BA76D246}"/>
              </a:ext>
            </a:extLst>
          </p:cNvPr>
          <p:cNvSpPr/>
          <p:nvPr userDrawn="1"/>
        </p:nvSpPr>
        <p:spPr>
          <a:xfrm rot="16200000">
            <a:off x="8246081" y="-880250"/>
            <a:ext cx="290240" cy="3015825"/>
          </a:xfrm>
          <a:custGeom>
            <a:avLst/>
            <a:gdLst>
              <a:gd name="connsiteX0" fmla="*/ 0 w 504497"/>
              <a:gd name="connsiteY0" fmla="*/ 0 h 3689131"/>
              <a:gd name="connsiteX1" fmla="*/ 504497 w 504497"/>
              <a:gd name="connsiteY1" fmla="*/ 0 h 3689131"/>
              <a:gd name="connsiteX2" fmla="*/ 504497 w 504497"/>
              <a:gd name="connsiteY2" fmla="*/ 3689131 h 3689131"/>
              <a:gd name="connsiteX3" fmla="*/ 0 w 504497"/>
              <a:gd name="connsiteY3" fmla="*/ 3689131 h 3689131"/>
              <a:gd name="connsiteX4" fmla="*/ 0 w 504497"/>
              <a:gd name="connsiteY4" fmla="*/ 0 h 3689131"/>
              <a:gd name="connsiteX0" fmla="*/ 0 w 520263"/>
              <a:gd name="connsiteY0" fmla="*/ 0 h 3689131"/>
              <a:gd name="connsiteX1" fmla="*/ 504497 w 520263"/>
              <a:gd name="connsiteY1" fmla="*/ 0 h 3689131"/>
              <a:gd name="connsiteX2" fmla="*/ 520263 w 520263"/>
              <a:gd name="connsiteY2" fmla="*/ 3294993 h 3689131"/>
              <a:gd name="connsiteX3" fmla="*/ 0 w 520263"/>
              <a:gd name="connsiteY3" fmla="*/ 3689131 h 3689131"/>
              <a:gd name="connsiteX4" fmla="*/ 0 w 520263"/>
              <a:gd name="connsiteY4" fmla="*/ 0 h 3689131"/>
              <a:gd name="connsiteX0" fmla="*/ 0 w 505912"/>
              <a:gd name="connsiteY0" fmla="*/ 0 h 3689131"/>
              <a:gd name="connsiteX1" fmla="*/ 504497 w 505912"/>
              <a:gd name="connsiteY1" fmla="*/ 0 h 3689131"/>
              <a:gd name="connsiteX2" fmla="*/ 503555 w 505912"/>
              <a:gd name="connsiteY2" fmla="*/ 3365360 h 3689131"/>
              <a:gd name="connsiteX3" fmla="*/ 0 w 505912"/>
              <a:gd name="connsiteY3" fmla="*/ 3689131 h 3689131"/>
              <a:gd name="connsiteX4" fmla="*/ 0 w 505912"/>
              <a:gd name="connsiteY4" fmla="*/ 0 h 3689131"/>
              <a:gd name="connsiteX0" fmla="*/ 0 w 509124"/>
              <a:gd name="connsiteY0" fmla="*/ 0 h 3689131"/>
              <a:gd name="connsiteX1" fmla="*/ 504497 w 509124"/>
              <a:gd name="connsiteY1" fmla="*/ 0 h 3689131"/>
              <a:gd name="connsiteX2" fmla="*/ 509123 w 509124"/>
              <a:gd name="connsiteY2" fmla="*/ 3335735 h 3689131"/>
              <a:gd name="connsiteX3" fmla="*/ 0 w 509124"/>
              <a:gd name="connsiteY3" fmla="*/ 3689131 h 3689131"/>
              <a:gd name="connsiteX4" fmla="*/ 0 w 509124"/>
              <a:gd name="connsiteY4" fmla="*/ 0 h 368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24" h="3689131">
                <a:moveTo>
                  <a:pt x="0" y="0"/>
                </a:moveTo>
                <a:lnTo>
                  <a:pt x="504497" y="0"/>
                </a:lnTo>
                <a:cubicBezTo>
                  <a:pt x="509752" y="1098331"/>
                  <a:pt x="503868" y="2237404"/>
                  <a:pt x="509123" y="3335735"/>
                </a:cubicBezTo>
                <a:lnTo>
                  <a:pt x="0" y="3689131"/>
                </a:lnTo>
                <a:lnTo>
                  <a:pt x="0" y="0"/>
                </a:lnTo>
                <a:close/>
              </a:path>
            </a:pathLst>
          </a:custGeom>
          <a:solidFill>
            <a:srgbClr val="355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2E346D5-966B-82FE-DAB2-2ECB7009903E}"/>
              </a:ext>
            </a:extLst>
          </p:cNvPr>
          <p:cNvSpPr txBox="1"/>
          <p:nvPr userDrawn="1"/>
        </p:nvSpPr>
        <p:spPr>
          <a:xfrm>
            <a:off x="6919143" y="473226"/>
            <a:ext cx="2814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STRENGTH</a:t>
            </a:r>
          </a:p>
        </p:txBody>
      </p:sp>
      <p:sp>
        <p:nvSpPr>
          <p:cNvPr id="88" name="Rectangle 1">
            <a:extLst>
              <a:ext uri="{FF2B5EF4-FFF2-40B4-BE49-F238E27FC236}">
                <a16:creationId xmlns:a16="http://schemas.microsoft.com/office/drawing/2014/main" id="{E9B1CB2E-BE2E-BB1F-22FC-3FBFD5288831}"/>
              </a:ext>
            </a:extLst>
          </p:cNvPr>
          <p:cNvSpPr/>
          <p:nvPr userDrawn="1"/>
        </p:nvSpPr>
        <p:spPr>
          <a:xfrm rot="16200000">
            <a:off x="8242855" y="1505791"/>
            <a:ext cx="290240" cy="3022282"/>
          </a:xfrm>
          <a:custGeom>
            <a:avLst/>
            <a:gdLst>
              <a:gd name="connsiteX0" fmla="*/ 0 w 504497"/>
              <a:gd name="connsiteY0" fmla="*/ 0 h 3689131"/>
              <a:gd name="connsiteX1" fmla="*/ 504497 w 504497"/>
              <a:gd name="connsiteY1" fmla="*/ 0 h 3689131"/>
              <a:gd name="connsiteX2" fmla="*/ 504497 w 504497"/>
              <a:gd name="connsiteY2" fmla="*/ 3689131 h 3689131"/>
              <a:gd name="connsiteX3" fmla="*/ 0 w 504497"/>
              <a:gd name="connsiteY3" fmla="*/ 3689131 h 3689131"/>
              <a:gd name="connsiteX4" fmla="*/ 0 w 504497"/>
              <a:gd name="connsiteY4" fmla="*/ 0 h 3689131"/>
              <a:gd name="connsiteX0" fmla="*/ 0 w 520263"/>
              <a:gd name="connsiteY0" fmla="*/ 0 h 3689131"/>
              <a:gd name="connsiteX1" fmla="*/ 504497 w 520263"/>
              <a:gd name="connsiteY1" fmla="*/ 0 h 3689131"/>
              <a:gd name="connsiteX2" fmla="*/ 520263 w 520263"/>
              <a:gd name="connsiteY2" fmla="*/ 3294993 h 3689131"/>
              <a:gd name="connsiteX3" fmla="*/ 0 w 520263"/>
              <a:gd name="connsiteY3" fmla="*/ 3689131 h 3689131"/>
              <a:gd name="connsiteX4" fmla="*/ 0 w 520263"/>
              <a:gd name="connsiteY4" fmla="*/ 0 h 3689131"/>
              <a:gd name="connsiteX0" fmla="*/ 0 w 505912"/>
              <a:gd name="connsiteY0" fmla="*/ 0 h 3689131"/>
              <a:gd name="connsiteX1" fmla="*/ 504497 w 505912"/>
              <a:gd name="connsiteY1" fmla="*/ 0 h 3689131"/>
              <a:gd name="connsiteX2" fmla="*/ 503555 w 505912"/>
              <a:gd name="connsiteY2" fmla="*/ 3365360 h 3689131"/>
              <a:gd name="connsiteX3" fmla="*/ 0 w 505912"/>
              <a:gd name="connsiteY3" fmla="*/ 3689131 h 3689131"/>
              <a:gd name="connsiteX4" fmla="*/ 0 w 505912"/>
              <a:gd name="connsiteY4" fmla="*/ 0 h 3689131"/>
              <a:gd name="connsiteX0" fmla="*/ 0 w 509124"/>
              <a:gd name="connsiteY0" fmla="*/ 0 h 3689131"/>
              <a:gd name="connsiteX1" fmla="*/ 504497 w 509124"/>
              <a:gd name="connsiteY1" fmla="*/ 0 h 3689131"/>
              <a:gd name="connsiteX2" fmla="*/ 509123 w 509124"/>
              <a:gd name="connsiteY2" fmla="*/ 3335735 h 3689131"/>
              <a:gd name="connsiteX3" fmla="*/ 0 w 509124"/>
              <a:gd name="connsiteY3" fmla="*/ 3689131 h 3689131"/>
              <a:gd name="connsiteX4" fmla="*/ 0 w 509124"/>
              <a:gd name="connsiteY4" fmla="*/ 0 h 368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24" h="3689131">
                <a:moveTo>
                  <a:pt x="0" y="0"/>
                </a:moveTo>
                <a:lnTo>
                  <a:pt x="504497" y="0"/>
                </a:lnTo>
                <a:cubicBezTo>
                  <a:pt x="509752" y="1098331"/>
                  <a:pt x="503868" y="2237404"/>
                  <a:pt x="509123" y="3335735"/>
                </a:cubicBezTo>
                <a:lnTo>
                  <a:pt x="0" y="3689131"/>
                </a:lnTo>
                <a:lnTo>
                  <a:pt x="0" y="0"/>
                </a:lnTo>
                <a:close/>
              </a:path>
            </a:pathLst>
          </a:custGeom>
          <a:solidFill>
            <a:srgbClr val="355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DE26657-741A-185A-E407-26FB1D8151D6}"/>
              </a:ext>
            </a:extLst>
          </p:cNvPr>
          <p:cNvSpPr txBox="1"/>
          <p:nvPr userDrawn="1"/>
        </p:nvSpPr>
        <p:spPr>
          <a:xfrm>
            <a:off x="6922953" y="2865446"/>
            <a:ext cx="2435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CHALLENGE</a:t>
            </a:r>
          </a:p>
        </p:txBody>
      </p:sp>
      <p:sp>
        <p:nvSpPr>
          <p:cNvPr id="123" name="Rectangle 1">
            <a:extLst>
              <a:ext uri="{FF2B5EF4-FFF2-40B4-BE49-F238E27FC236}">
                <a16:creationId xmlns:a16="http://schemas.microsoft.com/office/drawing/2014/main" id="{C3676797-61C2-1C7A-EDF4-C82DFD105212}"/>
              </a:ext>
            </a:extLst>
          </p:cNvPr>
          <p:cNvSpPr/>
          <p:nvPr userDrawn="1"/>
        </p:nvSpPr>
        <p:spPr>
          <a:xfrm rot="16200000">
            <a:off x="8267999" y="3875094"/>
            <a:ext cx="290240" cy="3059662"/>
          </a:xfrm>
          <a:custGeom>
            <a:avLst/>
            <a:gdLst>
              <a:gd name="connsiteX0" fmla="*/ 0 w 504497"/>
              <a:gd name="connsiteY0" fmla="*/ 0 h 3689131"/>
              <a:gd name="connsiteX1" fmla="*/ 504497 w 504497"/>
              <a:gd name="connsiteY1" fmla="*/ 0 h 3689131"/>
              <a:gd name="connsiteX2" fmla="*/ 504497 w 504497"/>
              <a:gd name="connsiteY2" fmla="*/ 3689131 h 3689131"/>
              <a:gd name="connsiteX3" fmla="*/ 0 w 504497"/>
              <a:gd name="connsiteY3" fmla="*/ 3689131 h 3689131"/>
              <a:gd name="connsiteX4" fmla="*/ 0 w 504497"/>
              <a:gd name="connsiteY4" fmla="*/ 0 h 3689131"/>
              <a:gd name="connsiteX0" fmla="*/ 0 w 520263"/>
              <a:gd name="connsiteY0" fmla="*/ 0 h 3689131"/>
              <a:gd name="connsiteX1" fmla="*/ 504497 w 520263"/>
              <a:gd name="connsiteY1" fmla="*/ 0 h 3689131"/>
              <a:gd name="connsiteX2" fmla="*/ 520263 w 520263"/>
              <a:gd name="connsiteY2" fmla="*/ 3294993 h 3689131"/>
              <a:gd name="connsiteX3" fmla="*/ 0 w 520263"/>
              <a:gd name="connsiteY3" fmla="*/ 3689131 h 3689131"/>
              <a:gd name="connsiteX4" fmla="*/ 0 w 520263"/>
              <a:gd name="connsiteY4" fmla="*/ 0 h 3689131"/>
              <a:gd name="connsiteX0" fmla="*/ 0 w 505912"/>
              <a:gd name="connsiteY0" fmla="*/ 0 h 3689131"/>
              <a:gd name="connsiteX1" fmla="*/ 504497 w 505912"/>
              <a:gd name="connsiteY1" fmla="*/ 0 h 3689131"/>
              <a:gd name="connsiteX2" fmla="*/ 503555 w 505912"/>
              <a:gd name="connsiteY2" fmla="*/ 3365360 h 3689131"/>
              <a:gd name="connsiteX3" fmla="*/ 0 w 505912"/>
              <a:gd name="connsiteY3" fmla="*/ 3689131 h 3689131"/>
              <a:gd name="connsiteX4" fmla="*/ 0 w 505912"/>
              <a:gd name="connsiteY4" fmla="*/ 0 h 3689131"/>
              <a:gd name="connsiteX0" fmla="*/ 0 w 509124"/>
              <a:gd name="connsiteY0" fmla="*/ 0 h 3689131"/>
              <a:gd name="connsiteX1" fmla="*/ 504497 w 509124"/>
              <a:gd name="connsiteY1" fmla="*/ 0 h 3689131"/>
              <a:gd name="connsiteX2" fmla="*/ 509123 w 509124"/>
              <a:gd name="connsiteY2" fmla="*/ 3335735 h 3689131"/>
              <a:gd name="connsiteX3" fmla="*/ 0 w 509124"/>
              <a:gd name="connsiteY3" fmla="*/ 3689131 h 3689131"/>
              <a:gd name="connsiteX4" fmla="*/ 0 w 509124"/>
              <a:gd name="connsiteY4" fmla="*/ 0 h 368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24" h="3689131">
                <a:moveTo>
                  <a:pt x="0" y="0"/>
                </a:moveTo>
                <a:lnTo>
                  <a:pt x="504497" y="0"/>
                </a:lnTo>
                <a:cubicBezTo>
                  <a:pt x="509752" y="1098331"/>
                  <a:pt x="503868" y="2237404"/>
                  <a:pt x="509123" y="3335735"/>
                </a:cubicBezTo>
                <a:lnTo>
                  <a:pt x="0" y="3689131"/>
                </a:lnTo>
                <a:lnTo>
                  <a:pt x="0" y="0"/>
                </a:lnTo>
                <a:close/>
              </a:path>
            </a:pathLst>
          </a:custGeom>
          <a:solidFill>
            <a:srgbClr val="355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5723122-5B1E-5EF6-21C5-8E2D17F584AD}"/>
              </a:ext>
            </a:extLst>
          </p:cNvPr>
          <p:cNvSpPr txBox="1"/>
          <p:nvPr userDrawn="1"/>
        </p:nvSpPr>
        <p:spPr>
          <a:xfrm>
            <a:off x="6925015" y="5259122"/>
            <a:ext cx="3017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 COMMENTS THEMES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37AF8A-C3CB-F17E-71F7-5E00469567B9}"/>
              </a:ext>
            </a:extLst>
          </p:cNvPr>
          <p:cNvSpPr txBox="1"/>
          <p:nvPr userDrawn="1"/>
        </p:nvSpPr>
        <p:spPr>
          <a:xfrm>
            <a:off x="3563202" y="473786"/>
            <a:ext cx="316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PROTECTIVE FACTORS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D896E-ADF5-C01A-4029-A0235C210511}"/>
              </a:ext>
            </a:extLst>
          </p:cNvPr>
          <p:cNvSpPr txBox="1"/>
          <p:nvPr userDrawn="1"/>
        </p:nvSpPr>
        <p:spPr>
          <a:xfrm>
            <a:off x="3563202" y="4081555"/>
            <a:ext cx="316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3FA699A-9D86-C3AF-86F5-2C5145CD3E25}"/>
              </a:ext>
            </a:extLst>
          </p:cNvPr>
          <p:cNvSpPr txBox="1"/>
          <p:nvPr userDrawn="1"/>
        </p:nvSpPr>
        <p:spPr>
          <a:xfrm>
            <a:off x="212124" y="2857157"/>
            <a:ext cx="3074385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dirty="0">
                <a:solidFill>
                  <a:srgbClr val="254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purpose of the DEOCS is to serve as a command tool to enhance mission readiness by improving your organization’s command climate and reducing negative or destructive behaviors. Your input and the unit’s/organization's collective responses are used to create actionable insights to improve your command climate.</a:t>
            </a:r>
          </a:p>
        </p:txBody>
      </p:sp>
      <p:sp>
        <p:nvSpPr>
          <p:cNvPr id="92" name="Text Placeholder 14">
            <a:extLst>
              <a:ext uri="{FF2B5EF4-FFF2-40B4-BE49-F238E27FC236}">
                <a16:creationId xmlns:a16="http://schemas.microsoft.com/office/drawing/2014/main" id="{6353FB1C-B7E9-36A5-6910-99E4A161AB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519" y="526682"/>
            <a:ext cx="2899730" cy="161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542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Unit/Organization Mission Statement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CD5556C-A722-DE3B-3C6B-18AE81E75266}"/>
              </a:ext>
            </a:extLst>
          </p:cNvPr>
          <p:cNvGrpSpPr/>
          <p:nvPr userDrawn="1"/>
        </p:nvGrpSpPr>
        <p:grpSpPr>
          <a:xfrm>
            <a:off x="148408" y="4310131"/>
            <a:ext cx="3185212" cy="293438"/>
            <a:chOff x="-866774" y="5994942"/>
            <a:chExt cx="5931206" cy="514733"/>
          </a:xfrm>
        </p:grpSpPr>
        <p:sp>
          <p:nvSpPr>
            <p:cNvPr id="106" name="Rectangle 1">
              <a:extLst>
                <a:ext uri="{FF2B5EF4-FFF2-40B4-BE49-F238E27FC236}">
                  <a16:creationId xmlns:a16="http://schemas.microsoft.com/office/drawing/2014/main" id="{49C20C78-2E1F-F095-224B-94833D22CD6A}"/>
                </a:ext>
              </a:extLst>
            </p:cNvPr>
            <p:cNvSpPr/>
            <p:nvPr userDrawn="1"/>
          </p:nvSpPr>
          <p:spPr>
            <a:xfrm rot="16200000">
              <a:off x="1652566" y="3481212"/>
              <a:ext cx="509123" cy="5547803"/>
            </a:xfrm>
            <a:custGeom>
              <a:avLst/>
              <a:gdLst>
                <a:gd name="connsiteX0" fmla="*/ 0 w 504497"/>
                <a:gd name="connsiteY0" fmla="*/ 0 h 3689131"/>
                <a:gd name="connsiteX1" fmla="*/ 504497 w 504497"/>
                <a:gd name="connsiteY1" fmla="*/ 0 h 3689131"/>
                <a:gd name="connsiteX2" fmla="*/ 504497 w 504497"/>
                <a:gd name="connsiteY2" fmla="*/ 3689131 h 3689131"/>
                <a:gd name="connsiteX3" fmla="*/ 0 w 504497"/>
                <a:gd name="connsiteY3" fmla="*/ 3689131 h 3689131"/>
                <a:gd name="connsiteX4" fmla="*/ 0 w 504497"/>
                <a:gd name="connsiteY4" fmla="*/ 0 h 3689131"/>
                <a:gd name="connsiteX0" fmla="*/ 0 w 520263"/>
                <a:gd name="connsiteY0" fmla="*/ 0 h 3689131"/>
                <a:gd name="connsiteX1" fmla="*/ 504497 w 520263"/>
                <a:gd name="connsiteY1" fmla="*/ 0 h 3689131"/>
                <a:gd name="connsiteX2" fmla="*/ 520263 w 520263"/>
                <a:gd name="connsiteY2" fmla="*/ 3294993 h 3689131"/>
                <a:gd name="connsiteX3" fmla="*/ 0 w 520263"/>
                <a:gd name="connsiteY3" fmla="*/ 3689131 h 3689131"/>
                <a:gd name="connsiteX4" fmla="*/ 0 w 520263"/>
                <a:gd name="connsiteY4" fmla="*/ 0 h 3689131"/>
                <a:gd name="connsiteX0" fmla="*/ 0 w 505912"/>
                <a:gd name="connsiteY0" fmla="*/ 0 h 3689131"/>
                <a:gd name="connsiteX1" fmla="*/ 504497 w 505912"/>
                <a:gd name="connsiteY1" fmla="*/ 0 h 3689131"/>
                <a:gd name="connsiteX2" fmla="*/ 503555 w 505912"/>
                <a:gd name="connsiteY2" fmla="*/ 3365360 h 3689131"/>
                <a:gd name="connsiteX3" fmla="*/ 0 w 505912"/>
                <a:gd name="connsiteY3" fmla="*/ 3689131 h 3689131"/>
                <a:gd name="connsiteX4" fmla="*/ 0 w 505912"/>
                <a:gd name="connsiteY4" fmla="*/ 0 h 3689131"/>
                <a:gd name="connsiteX0" fmla="*/ 0 w 509124"/>
                <a:gd name="connsiteY0" fmla="*/ 0 h 3689131"/>
                <a:gd name="connsiteX1" fmla="*/ 504497 w 509124"/>
                <a:gd name="connsiteY1" fmla="*/ 0 h 3689131"/>
                <a:gd name="connsiteX2" fmla="*/ 509123 w 509124"/>
                <a:gd name="connsiteY2" fmla="*/ 3335735 h 3689131"/>
                <a:gd name="connsiteX3" fmla="*/ 0 w 509124"/>
                <a:gd name="connsiteY3" fmla="*/ 3689131 h 3689131"/>
                <a:gd name="connsiteX4" fmla="*/ 0 w 509124"/>
                <a:gd name="connsiteY4" fmla="*/ 0 h 368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24" h="3689131">
                  <a:moveTo>
                    <a:pt x="0" y="0"/>
                  </a:moveTo>
                  <a:lnTo>
                    <a:pt x="504497" y="0"/>
                  </a:lnTo>
                  <a:cubicBezTo>
                    <a:pt x="509752" y="1098331"/>
                    <a:pt x="503868" y="2237404"/>
                    <a:pt x="509123" y="3335735"/>
                  </a:cubicBezTo>
                  <a:lnTo>
                    <a:pt x="0" y="3689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4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07" name="Rectangle 2">
              <a:extLst>
                <a:ext uri="{FF2B5EF4-FFF2-40B4-BE49-F238E27FC236}">
                  <a16:creationId xmlns:a16="http://schemas.microsoft.com/office/drawing/2014/main" id="{4D5062D5-B434-3784-93E8-600C8136300F}"/>
                </a:ext>
              </a:extLst>
            </p:cNvPr>
            <p:cNvSpPr/>
            <p:nvPr userDrawn="1"/>
          </p:nvSpPr>
          <p:spPr>
            <a:xfrm rot="16200000">
              <a:off x="4403724" y="5847250"/>
              <a:ext cx="513015" cy="808400"/>
            </a:xfrm>
            <a:custGeom>
              <a:avLst/>
              <a:gdLst>
                <a:gd name="connsiteX0" fmla="*/ 0 w 530198"/>
                <a:gd name="connsiteY0" fmla="*/ 0 h 222837"/>
                <a:gd name="connsiteX1" fmla="*/ 530198 w 530198"/>
                <a:gd name="connsiteY1" fmla="*/ 0 h 222837"/>
                <a:gd name="connsiteX2" fmla="*/ 530198 w 530198"/>
                <a:gd name="connsiteY2" fmla="*/ 222837 h 222837"/>
                <a:gd name="connsiteX3" fmla="*/ 0 w 530198"/>
                <a:gd name="connsiteY3" fmla="*/ 222837 h 222837"/>
                <a:gd name="connsiteX4" fmla="*/ 0 w 530198"/>
                <a:gd name="connsiteY4" fmla="*/ 0 h 222837"/>
                <a:gd name="connsiteX0" fmla="*/ 0 w 545566"/>
                <a:gd name="connsiteY0" fmla="*/ 399570 h 622407"/>
                <a:gd name="connsiteX1" fmla="*/ 545566 w 545566"/>
                <a:gd name="connsiteY1" fmla="*/ 0 h 622407"/>
                <a:gd name="connsiteX2" fmla="*/ 530198 w 545566"/>
                <a:gd name="connsiteY2" fmla="*/ 622407 h 622407"/>
                <a:gd name="connsiteX3" fmla="*/ 0 w 545566"/>
                <a:gd name="connsiteY3" fmla="*/ 622407 h 622407"/>
                <a:gd name="connsiteX4" fmla="*/ 0 w 545566"/>
                <a:gd name="connsiteY4" fmla="*/ 399570 h 622407"/>
                <a:gd name="connsiteX0" fmla="*/ 0 w 530198"/>
                <a:gd name="connsiteY0" fmla="*/ 384202 h 607039"/>
                <a:gd name="connsiteX1" fmla="*/ 522514 w 530198"/>
                <a:gd name="connsiteY1" fmla="*/ 0 h 607039"/>
                <a:gd name="connsiteX2" fmla="*/ 530198 w 530198"/>
                <a:gd name="connsiteY2" fmla="*/ 607039 h 607039"/>
                <a:gd name="connsiteX3" fmla="*/ 0 w 530198"/>
                <a:gd name="connsiteY3" fmla="*/ 607039 h 607039"/>
                <a:gd name="connsiteX4" fmla="*/ 0 w 530198"/>
                <a:gd name="connsiteY4" fmla="*/ 384202 h 607039"/>
                <a:gd name="connsiteX0" fmla="*/ 0 w 530198"/>
                <a:gd name="connsiteY0" fmla="*/ 393727 h 616564"/>
                <a:gd name="connsiteX1" fmla="*/ 525689 w 530198"/>
                <a:gd name="connsiteY1" fmla="*/ 0 h 616564"/>
                <a:gd name="connsiteX2" fmla="*/ 530198 w 530198"/>
                <a:gd name="connsiteY2" fmla="*/ 616564 h 616564"/>
                <a:gd name="connsiteX3" fmla="*/ 0 w 530198"/>
                <a:gd name="connsiteY3" fmla="*/ 616564 h 616564"/>
                <a:gd name="connsiteX4" fmla="*/ 0 w 530198"/>
                <a:gd name="connsiteY4" fmla="*/ 393727 h 616564"/>
                <a:gd name="connsiteX0" fmla="*/ 0 w 526237"/>
                <a:gd name="connsiteY0" fmla="*/ 393727 h 616564"/>
                <a:gd name="connsiteX1" fmla="*/ 525689 w 526237"/>
                <a:gd name="connsiteY1" fmla="*/ 0 h 616564"/>
                <a:gd name="connsiteX2" fmla="*/ 523424 w 526237"/>
                <a:gd name="connsiteY2" fmla="*/ 230484 h 616564"/>
                <a:gd name="connsiteX3" fmla="*/ 0 w 526237"/>
                <a:gd name="connsiteY3" fmla="*/ 616564 h 616564"/>
                <a:gd name="connsiteX4" fmla="*/ 0 w 526237"/>
                <a:gd name="connsiteY4" fmla="*/ 393727 h 616564"/>
                <a:gd name="connsiteX0" fmla="*/ 0 w 526811"/>
                <a:gd name="connsiteY0" fmla="*/ 393727 h 616564"/>
                <a:gd name="connsiteX1" fmla="*/ 525689 w 526811"/>
                <a:gd name="connsiteY1" fmla="*/ 0 h 616564"/>
                <a:gd name="connsiteX2" fmla="*/ 526811 w 526811"/>
                <a:gd name="connsiteY2" fmla="*/ 230484 h 616564"/>
                <a:gd name="connsiteX3" fmla="*/ 0 w 526811"/>
                <a:gd name="connsiteY3" fmla="*/ 616564 h 616564"/>
                <a:gd name="connsiteX4" fmla="*/ 0 w 526811"/>
                <a:gd name="connsiteY4" fmla="*/ 393727 h 6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811" h="616564">
                  <a:moveTo>
                    <a:pt x="0" y="393727"/>
                  </a:moveTo>
                  <a:lnTo>
                    <a:pt x="525689" y="0"/>
                  </a:lnTo>
                  <a:cubicBezTo>
                    <a:pt x="528250" y="202346"/>
                    <a:pt x="524250" y="28138"/>
                    <a:pt x="526811" y="230484"/>
                  </a:cubicBezTo>
                  <a:lnTo>
                    <a:pt x="0" y="616564"/>
                  </a:lnTo>
                  <a:lnTo>
                    <a:pt x="0" y="393727"/>
                  </a:lnTo>
                  <a:close/>
                </a:path>
              </a:pathLst>
            </a:custGeom>
            <a:solidFill>
              <a:srgbClr val="D226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A4F1FBB4-3168-E97E-0B3C-B14E3262F6F5}"/>
              </a:ext>
            </a:extLst>
          </p:cNvPr>
          <p:cNvSpPr txBox="1"/>
          <p:nvPr userDrawn="1"/>
        </p:nvSpPr>
        <p:spPr>
          <a:xfrm>
            <a:off x="196997" y="4302471"/>
            <a:ext cx="3185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RESPONSE RATES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0560024-7C4C-51C6-3CF3-7F3E7239E831}"/>
              </a:ext>
            </a:extLst>
          </p:cNvPr>
          <p:cNvGrpSpPr/>
          <p:nvPr userDrawn="1"/>
        </p:nvGrpSpPr>
        <p:grpSpPr>
          <a:xfrm>
            <a:off x="159288" y="149708"/>
            <a:ext cx="3175727" cy="293438"/>
            <a:chOff x="-866774" y="5994942"/>
            <a:chExt cx="5931206" cy="514733"/>
          </a:xfrm>
        </p:grpSpPr>
        <p:sp>
          <p:nvSpPr>
            <p:cNvPr id="110" name="Rectangle 1">
              <a:extLst>
                <a:ext uri="{FF2B5EF4-FFF2-40B4-BE49-F238E27FC236}">
                  <a16:creationId xmlns:a16="http://schemas.microsoft.com/office/drawing/2014/main" id="{4DBBD327-C4FB-1D4E-2855-7DF0BBE8BCE9}"/>
                </a:ext>
              </a:extLst>
            </p:cNvPr>
            <p:cNvSpPr/>
            <p:nvPr userDrawn="1"/>
          </p:nvSpPr>
          <p:spPr>
            <a:xfrm rot="16200000">
              <a:off x="1652566" y="3481212"/>
              <a:ext cx="509123" cy="5547803"/>
            </a:xfrm>
            <a:custGeom>
              <a:avLst/>
              <a:gdLst>
                <a:gd name="connsiteX0" fmla="*/ 0 w 504497"/>
                <a:gd name="connsiteY0" fmla="*/ 0 h 3689131"/>
                <a:gd name="connsiteX1" fmla="*/ 504497 w 504497"/>
                <a:gd name="connsiteY1" fmla="*/ 0 h 3689131"/>
                <a:gd name="connsiteX2" fmla="*/ 504497 w 504497"/>
                <a:gd name="connsiteY2" fmla="*/ 3689131 h 3689131"/>
                <a:gd name="connsiteX3" fmla="*/ 0 w 504497"/>
                <a:gd name="connsiteY3" fmla="*/ 3689131 h 3689131"/>
                <a:gd name="connsiteX4" fmla="*/ 0 w 504497"/>
                <a:gd name="connsiteY4" fmla="*/ 0 h 3689131"/>
                <a:gd name="connsiteX0" fmla="*/ 0 w 520263"/>
                <a:gd name="connsiteY0" fmla="*/ 0 h 3689131"/>
                <a:gd name="connsiteX1" fmla="*/ 504497 w 520263"/>
                <a:gd name="connsiteY1" fmla="*/ 0 h 3689131"/>
                <a:gd name="connsiteX2" fmla="*/ 520263 w 520263"/>
                <a:gd name="connsiteY2" fmla="*/ 3294993 h 3689131"/>
                <a:gd name="connsiteX3" fmla="*/ 0 w 520263"/>
                <a:gd name="connsiteY3" fmla="*/ 3689131 h 3689131"/>
                <a:gd name="connsiteX4" fmla="*/ 0 w 520263"/>
                <a:gd name="connsiteY4" fmla="*/ 0 h 3689131"/>
                <a:gd name="connsiteX0" fmla="*/ 0 w 505912"/>
                <a:gd name="connsiteY0" fmla="*/ 0 h 3689131"/>
                <a:gd name="connsiteX1" fmla="*/ 504497 w 505912"/>
                <a:gd name="connsiteY1" fmla="*/ 0 h 3689131"/>
                <a:gd name="connsiteX2" fmla="*/ 503555 w 505912"/>
                <a:gd name="connsiteY2" fmla="*/ 3365360 h 3689131"/>
                <a:gd name="connsiteX3" fmla="*/ 0 w 505912"/>
                <a:gd name="connsiteY3" fmla="*/ 3689131 h 3689131"/>
                <a:gd name="connsiteX4" fmla="*/ 0 w 505912"/>
                <a:gd name="connsiteY4" fmla="*/ 0 h 3689131"/>
                <a:gd name="connsiteX0" fmla="*/ 0 w 509124"/>
                <a:gd name="connsiteY0" fmla="*/ 0 h 3689131"/>
                <a:gd name="connsiteX1" fmla="*/ 504497 w 509124"/>
                <a:gd name="connsiteY1" fmla="*/ 0 h 3689131"/>
                <a:gd name="connsiteX2" fmla="*/ 509123 w 509124"/>
                <a:gd name="connsiteY2" fmla="*/ 3335735 h 3689131"/>
                <a:gd name="connsiteX3" fmla="*/ 0 w 509124"/>
                <a:gd name="connsiteY3" fmla="*/ 3689131 h 3689131"/>
                <a:gd name="connsiteX4" fmla="*/ 0 w 509124"/>
                <a:gd name="connsiteY4" fmla="*/ 0 h 368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24" h="3689131">
                  <a:moveTo>
                    <a:pt x="0" y="0"/>
                  </a:moveTo>
                  <a:lnTo>
                    <a:pt x="504497" y="0"/>
                  </a:lnTo>
                  <a:cubicBezTo>
                    <a:pt x="509752" y="1098331"/>
                    <a:pt x="503868" y="2237404"/>
                    <a:pt x="509123" y="3335735"/>
                  </a:cubicBezTo>
                  <a:lnTo>
                    <a:pt x="0" y="3689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4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11" name="Rectangle 2">
              <a:extLst>
                <a:ext uri="{FF2B5EF4-FFF2-40B4-BE49-F238E27FC236}">
                  <a16:creationId xmlns:a16="http://schemas.microsoft.com/office/drawing/2014/main" id="{D6C9EA1D-B910-A873-5E04-7EA11284462A}"/>
                </a:ext>
              </a:extLst>
            </p:cNvPr>
            <p:cNvSpPr/>
            <p:nvPr userDrawn="1"/>
          </p:nvSpPr>
          <p:spPr>
            <a:xfrm rot="16200000">
              <a:off x="4403724" y="5847250"/>
              <a:ext cx="513015" cy="808400"/>
            </a:xfrm>
            <a:custGeom>
              <a:avLst/>
              <a:gdLst>
                <a:gd name="connsiteX0" fmla="*/ 0 w 530198"/>
                <a:gd name="connsiteY0" fmla="*/ 0 h 222837"/>
                <a:gd name="connsiteX1" fmla="*/ 530198 w 530198"/>
                <a:gd name="connsiteY1" fmla="*/ 0 h 222837"/>
                <a:gd name="connsiteX2" fmla="*/ 530198 w 530198"/>
                <a:gd name="connsiteY2" fmla="*/ 222837 h 222837"/>
                <a:gd name="connsiteX3" fmla="*/ 0 w 530198"/>
                <a:gd name="connsiteY3" fmla="*/ 222837 h 222837"/>
                <a:gd name="connsiteX4" fmla="*/ 0 w 530198"/>
                <a:gd name="connsiteY4" fmla="*/ 0 h 222837"/>
                <a:gd name="connsiteX0" fmla="*/ 0 w 545566"/>
                <a:gd name="connsiteY0" fmla="*/ 399570 h 622407"/>
                <a:gd name="connsiteX1" fmla="*/ 545566 w 545566"/>
                <a:gd name="connsiteY1" fmla="*/ 0 h 622407"/>
                <a:gd name="connsiteX2" fmla="*/ 530198 w 545566"/>
                <a:gd name="connsiteY2" fmla="*/ 622407 h 622407"/>
                <a:gd name="connsiteX3" fmla="*/ 0 w 545566"/>
                <a:gd name="connsiteY3" fmla="*/ 622407 h 622407"/>
                <a:gd name="connsiteX4" fmla="*/ 0 w 545566"/>
                <a:gd name="connsiteY4" fmla="*/ 399570 h 622407"/>
                <a:gd name="connsiteX0" fmla="*/ 0 w 530198"/>
                <a:gd name="connsiteY0" fmla="*/ 384202 h 607039"/>
                <a:gd name="connsiteX1" fmla="*/ 522514 w 530198"/>
                <a:gd name="connsiteY1" fmla="*/ 0 h 607039"/>
                <a:gd name="connsiteX2" fmla="*/ 530198 w 530198"/>
                <a:gd name="connsiteY2" fmla="*/ 607039 h 607039"/>
                <a:gd name="connsiteX3" fmla="*/ 0 w 530198"/>
                <a:gd name="connsiteY3" fmla="*/ 607039 h 607039"/>
                <a:gd name="connsiteX4" fmla="*/ 0 w 530198"/>
                <a:gd name="connsiteY4" fmla="*/ 384202 h 607039"/>
                <a:gd name="connsiteX0" fmla="*/ 0 w 530198"/>
                <a:gd name="connsiteY0" fmla="*/ 393727 h 616564"/>
                <a:gd name="connsiteX1" fmla="*/ 525689 w 530198"/>
                <a:gd name="connsiteY1" fmla="*/ 0 h 616564"/>
                <a:gd name="connsiteX2" fmla="*/ 530198 w 530198"/>
                <a:gd name="connsiteY2" fmla="*/ 616564 h 616564"/>
                <a:gd name="connsiteX3" fmla="*/ 0 w 530198"/>
                <a:gd name="connsiteY3" fmla="*/ 616564 h 616564"/>
                <a:gd name="connsiteX4" fmla="*/ 0 w 530198"/>
                <a:gd name="connsiteY4" fmla="*/ 393727 h 616564"/>
                <a:gd name="connsiteX0" fmla="*/ 0 w 526237"/>
                <a:gd name="connsiteY0" fmla="*/ 393727 h 616564"/>
                <a:gd name="connsiteX1" fmla="*/ 525689 w 526237"/>
                <a:gd name="connsiteY1" fmla="*/ 0 h 616564"/>
                <a:gd name="connsiteX2" fmla="*/ 523424 w 526237"/>
                <a:gd name="connsiteY2" fmla="*/ 230484 h 616564"/>
                <a:gd name="connsiteX3" fmla="*/ 0 w 526237"/>
                <a:gd name="connsiteY3" fmla="*/ 616564 h 616564"/>
                <a:gd name="connsiteX4" fmla="*/ 0 w 526237"/>
                <a:gd name="connsiteY4" fmla="*/ 393727 h 616564"/>
                <a:gd name="connsiteX0" fmla="*/ 0 w 526811"/>
                <a:gd name="connsiteY0" fmla="*/ 393727 h 616564"/>
                <a:gd name="connsiteX1" fmla="*/ 525689 w 526811"/>
                <a:gd name="connsiteY1" fmla="*/ 0 h 616564"/>
                <a:gd name="connsiteX2" fmla="*/ 526811 w 526811"/>
                <a:gd name="connsiteY2" fmla="*/ 230484 h 616564"/>
                <a:gd name="connsiteX3" fmla="*/ 0 w 526811"/>
                <a:gd name="connsiteY3" fmla="*/ 616564 h 616564"/>
                <a:gd name="connsiteX4" fmla="*/ 0 w 526811"/>
                <a:gd name="connsiteY4" fmla="*/ 393727 h 6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811" h="616564">
                  <a:moveTo>
                    <a:pt x="0" y="393727"/>
                  </a:moveTo>
                  <a:lnTo>
                    <a:pt x="525689" y="0"/>
                  </a:lnTo>
                  <a:cubicBezTo>
                    <a:pt x="528250" y="202346"/>
                    <a:pt x="524250" y="28138"/>
                    <a:pt x="526811" y="230484"/>
                  </a:cubicBezTo>
                  <a:lnTo>
                    <a:pt x="0" y="616564"/>
                  </a:lnTo>
                  <a:lnTo>
                    <a:pt x="0" y="393727"/>
                  </a:lnTo>
                  <a:close/>
                </a:path>
              </a:pathLst>
            </a:custGeom>
            <a:solidFill>
              <a:srgbClr val="D226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3EF92F52-DFC7-9E20-1745-4FE86F8F93B9}"/>
              </a:ext>
            </a:extLst>
          </p:cNvPr>
          <p:cNvSpPr txBox="1"/>
          <p:nvPr userDrawn="1"/>
        </p:nvSpPr>
        <p:spPr>
          <a:xfrm>
            <a:off x="198393" y="142048"/>
            <a:ext cx="3185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STATEMENT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645898C-05F4-F575-BE34-B07F9C7284F0}"/>
              </a:ext>
            </a:extLst>
          </p:cNvPr>
          <p:cNvGrpSpPr/>
          <p:nvPr userDrawn="1"/>
        </p:nvGrpSpPr>
        <p:grpSpPr>
          <a:xfrm>
            <a:off x="159286" y="2396768"/>
            <a:ext cx="3174333" cy="293438"/>
            <a:chOff x="-866774" y="5994942"/>
            <a:chExt cx="5931206" cy="514733"/>
          </a:xfrm>
        </p:grpSpPr>
        <p:sp>
          <p:nvSpPr>
            <p:cNvPr id="114" name="Rectangle 1">
              <a:extLst>
                <a:ext uri="{FF2B5EF4-FFF2-40B4-BE49-F238E27FC236}">
                  <a16:creationId xmlns:a16="http://schemas.microsoft.com/office/drawing/2014/main" id="{895DD46E-F362-4D4F-24FA-4163B44BBA7E}"/>
                </a:ext>
              </a:extLst>
            </p:cNvPr>
            <p:cNvSpPr/>
            <p:nvPr userDrawn="1"/>
          </p:nvSpPr>
          <p:spPr>
            <a:xfrm rot="16200000">
              <a:off x="1652566" y="3481212"/>
              <a:ext cx="509123" cy="5547803"/>
            </a:xfrm>
            <a:custGeom>
              <a:avLst/>
              <a:gdLst>
                <a:gd name="connsiteX0" fmla="*/ 0 w 504497"/>
                <a:gd name="connsiteY0" fmla="*/ 0 h 3689131"/>
                <a:gd name="connsiteX1" fmla="*/ 504497 w 504497"/>
                <a:gd name="connsiteY1" fmla="*/ 0 h 3689131"/>
                <a:gd name="connsiteX2" fmla="*/ 504497 w 504497"/>
                <a:gd name="connsiteY2" fmla="*/ 3689131 h 3689131"/>
                <a:gd name="connsiteX3" fmla="*/ 0 w 504497"/>
                <a:gd name="connsiteY3" fmla="*/ 3689131 h 3689131"/>
                <a:gd name="connsiteX4" fmla="*/ 0 w 504497"/>
                <a:gd name="connsiteY4" fmla="*/ 0 h 3689131"/>
                <a:gd name="connsiteX0" fmla="*/ 0 w 520263"/>
                <a:gd name="connsiteY0" fmla="*/ 0 h 3689131"/>
                <a:gd name="connsiteX1" fmla="*/ 504497 w 520263"/>
                <a:gd name="connsiteY1" fmla="*/ 0 h 3689131"/>
                <a:gd name="connsiteX2" fmla="*/ 520263 w 520263"/>
                <a:gd name="connsiteY2" fmla="*/ 3294993 h 3689131"/>
                <a:gd name="connsiteX3" fmla="*/ 0 w 520263"/>
                <a:gd name="connsiteY3" fmla="*/ 3689131 h 3689131"/>
                <a:gd name="connsiteX4" fmla="*/ 0 w 520263"/>
                <a:gd name="connsiteY4" fmla="*/ 0 h 3689131"/>
                <a:gd name="connsiteX0" fmla="*/ 0 w 505912"/>
                <a:gd name="connsiteY0" fmla="*/ 0 h 3689131"/>
                <a:gd name="connsiteX1" fmla="*/ 504497 w 505912"/>
                <a:gd name="connsiteY1" fmla="*/ 0 h 3689131"/>
                <a:gd name="connsiteX2" fmla="*/ 503555 w 505912"/>
                <a:gd name="connsiteY2" fmla="*/ 3365360 h 3689131"/>
                <a:gd name="connsiteX3" fmla="*/ 0 w 505912"/>
                <a:gd name="connsiteY3" fmla="*/ 3689131 h 3689131"/>
                <a:gd name="connsiteX4" fmla="*/ 0 w 505912"/>
                <a:gd name="connsiteY4" fmla="*/ 0 h 3689131"/>
                <a:gd name="connsiteX0" fmla="*/ 0 w 509124"/>
                <a:gd name="connsiteY0" fmla="*/ 0 h 3689131"/>
                <a:gd name="connsiteX1" fmla="*/ 504497 w 509124"/>
                <a:gd name="connsiteY1" fmla="*/ 0 h 3689131"/>
                <a:gd name="connsiteX2" fmla="*/ 509123 w 509124"/>
                <a:gd name="connsiteY2" fmla="*/ 3335735 h 3689131"/>
                <a:gd name="connsiteX3" fmla="*/ 0 w 509124"/>
                <a:gd name="connsiteY3" fmla="*/ 3689131 h 3689131"/>
                <a:gd name="connsiteX4" fmla="*/ 0 w 509124"/>
                <a:gd name="connsiteY4" fmla="*/ 0 h 368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24" h="3689131">
                  <a:moveTo>
                    <a:pt x="0" y="0"/>
                  </a:moveTo>
                  <a:lnTo>
                    <a:pt x="504497" y="0"/>
                  </a:lnTo>
                  <a:cubicBezTo>
                    <a:pt x="509752" y="1098331"/>
                    <a:pt x="503868" y="2237404"/>
                    <a:pt x="509123" y="3335735"/>
                  </a:cubicBezTo>
                  <a:lnTo>
                    <a:pt x="0" y="3689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4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E2BF15F0-20C1-8E97-AD02-32B61999AA54}"/>
                </a:ext>
              </a:extLst>
            </p:cNvPr>
            <p:cNvSpPr/>
            <p:nvPr userDrawn="1"/>
          </p:nvSpPr>
          <p:spPr>
            <a:xfrm rot="16200000">
              <a:off x="4403724" y="5847250"/>
              <a:ext cx="513015" cy="808400"/>
            </a:xfrm>
            <a:custGeom>
              <a:avLst/>
              <a:gdLst>
                <a:gd name="connsiteX0" fmla="*/ 0 w 530198"/>
                <a:gd name="connsiteY0" fmla="*/ 0 h 222837"/>
                <a:gd name="connsiteX1" fmla="*/ 530198 w 530198"/>
                <a:gd name="connsiteY1" fmla="*/ 0 h 222837"/>
                <a:gd name="connsiteX2" fmla="*/ 530198 w 530198"/>
                <a:gd name="connsiteY2" fmla="*/ 222837 h 222837"/>
                <a:gd name="connsiteX3" fmla="*/ 0 w 530198"/>
                <a:gd name="connsiteY3" fmla="*/ 222837 h 222837"/>
                <a:gd name="connsiteX4" fmla="*/ 0 w 530198"/>
                <a:gd name="connsiteY4" fmla="*/ 0 h 222837"/>
                <a:gd name="connsiteX0" fmla="*/ 0 w 545566"/>
                <a:gd name="connsiteY0" fmla="*/ 399570 h 622407"/>
                <a:gd name="connsiteX1" fmla="*/ 545566 w 545566"/>
                <a:gd name="connsiteY1" fmla="*/ 0 h 622407"/>
                <a:gd name="connsiteX2" fmla="*/ 530198 w 545566"/>
                <a:gd name="connsiteY2" fmla="*/ 622407 h 622407"/>
                <a:gd name="connsiteX3" fmla="*/ 0 w 545566"/>
                <a:gd name="connsiteY3" fmla="*/ 622407 h 622407"/>
                <a:gd name="connsiteX4" fmla="*/ 0 w 545566"/>
                <a:gd name="connsiteY4" fmla="*/ 399570 h 622407"/>
                <a:gd name="connsiteX0" fmla="*/ 0 w 530198"/>
                <a:gd name="connsiteY0" fmla="*/ 384202 h 607039"/>
                <a:gd name="connsiteX1" fmla="*/ 522514 w 530198"/>
                <a:gd name="connsiteY1" fmla="*/ 0 h 607039"/>
                <a:gd name="connsiteX2" fmla="*/ 530198 w 530198"/>
                <a:gd name="connsiteY2" fmla="*/ 607039 h 607039"/>
                <a:gd name="connsiteX3" fmla="*/ 0 w 530198"/>
                <a:gd name="connsiteY3" fmla="*/ 607039 h 607039"/>
                <a:gd name="connsiteX4" fmla="*/ 0 w 530198"/>
                <a:gd name="connsiteY4" fmla="*/ 384202 h 607039"/>
                <a:gd name="connsiteX0" fmla="*/ 0 w 530198"/>
                <a:gd name="connsiteY0" fmla="*/ 393727 h 616564"/>
                <a:gd name="connsiteX1" fmla="*/ 525689 w 530198"/>
                <a:gd name="connsiteY1" fmla="*/ 0 h 616564"/>
                <a:gd name="connsiteX2" fmla="*/ 530198 w 530198"/>
                <a:gd name="connsiteY2" fmla="*/ 616564 h 616564"/>
                <a:gd name="connsiteX3" fmla="*/ 0 w 530198"/>
                <a:gd name="connsiteY3" fmla="*/ 616564 h 616564"/>
                <a:gd name="connsiteX4" fmla="*/ 0 w 530198"/>
                <a:gd name="connsiteY4" fmla="*/ 393727 h 616564"/>
                <a:gd name="connsiteX0" fmla="*/ 0 w 526237"/>
                <a:gd name="connsiteY0" fmla="*/ 393727 h 616564"/>
                <a:gd name="connsiteX1" fmla="*/ 525689 w 526237"/>
                <a:gd name="connsiteY1" fmla="*/ 0 h 616564"/>
                <a:gd name="connsiteX2" fmla="*/ 523424 w 526237"/>
                <a:gd name="connsiteY2" fmla="*/ 230484 h 616564"/>
                <a:gd name="connsiteX3" fmla="*/ 0 w 526237"/>
                <a:gd name="connsiteY3" fmla="*/ 616564 h 616564"/>
                <a:gd name="connsiteX4" fmla="*/ 0 w 526237"/>
                <a:gd name="connsiteY4" fmla="*/ 393727 h 616564"/>
                <a:gd name="connsiteX0" fmla="*/ 0 w 526811"/>
                <a:gd name="connsiteY0" fmla="*/ 393727 h 616564"/>
                <a:gd name="connsiteX1" fmla="*/ 525689 w 526811"/>
                <a:gd name="connsiteY1" fmla="*/ 0 h 616564"/>
                <a:gd name="connsiteX2" fmla="*/ 526811 w 526811"/>
                <a:gd name="connsiteY2" fmla="*/ 230484 h 616564"/>
                <a:gd name="connsiteX3" fmla="*/ 0 w 526811"/>
                <a:gd name="connsiteY3" fmla="*/ 616564 h 616564"/>
                <a:gd name="connsiteX4" fmla="*/ 0 w 526811"/>
                <a:gd name="connsiteY4" fmla="*/ 393727 h 6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811" h="616564">
                  <a:moveTo>
                    <a:pt x="0" y="393727"/>
                  </a:moveTo>
                  <a:lnTo>
                    <a:pt x="525689" y="0"/>
                  </a:lnTo>
                  <a:cubicBezTo>
                    <a:pt x="528250" y="202346"/>
                    <a:pt x="524250" y="28138"/>
                    <a:pt x="526811" y="230484"/>
                  </a:cubicBezTo>
                  <a:lnTo>
                    <a:pt x="0" y="616564"/>
                  </a:lnTo>
                  <a:lnTo>
                    <a:pt x="0" y="393727"/>
                  </a:lnTo>
                  <a:close/>
                </a:path>
              </a:pathLst>
            </a:custGeom>
            <a:solidFill>
              <a:srgbClr val="D226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BE40BB1-BF15-6EAF-6E08-2F8E4B96C6F1}"/>
              </a:ext>
            </a:extLst>
          </p:cNvPr>
          <p:cNvSpPr txBox="1"/>
          <p:nvPr userDrawn="1"/>
        </p:nvSpPr>
        <p:spPr>
          <a:xfrm>
            <a:off x="196997" y="2389108"/>
            <a:ext cx="3185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DEOCS PURPOSE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867EE2-2C40-4C70-9469-1A49297AB50B}"/>
              </a:ext>
            </a:extLst>
          </p:cNvPr>
          <p:cNvSpPr txBox="1"/>
          <p:nvPr userDrawn="1"/>
        </p:nvSpPr>
        <p:spPr>
          <a:xfrm>
            <a:off x="3436197" y="777796"/>
            <a:ext cx="2916455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dirty="0">
                <a:solidFill>
                  <a:srgbClr val="25426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Attitudes, beliefs, and behaviors associated with positive outcomes. Favorable ratings for protective factors are shown below. Higher favorable ratings are linked to a higher likelihood of positive outcomes.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60138-9809-6809-F65E-689FE24D29D4}"/>
              </a:ext>
            </a:extLst>
          </p:cNvPr>
          <p:cNvSpPr txBox="1"/>
          <p:nvPr userDrawn="1"/>
        </p:nvSpPr>
        <p:spPr>
          <a:xfrm>
            <a:off x="3436197" y="4358433"/>
            <a:ext cx="2916455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>
                <a:solidFill>
                  <a:srgbClr val="25426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Attitudes, beliefs, and behaviors associated with negative outcomes. Unfavorable ratings for risk factors are shown below. Higher unfavorable ratings are linked to a higher likelihood of negative outcomes.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F0A036-BB59-2E68-5B88-777862CEF80E}"/>
              </a:ext>
            </a:extLst>
          </p:cNvPr>
          <p:cNvSpPr/>
          <p:nvPr userDrawn="1"/>
        </p:nvSpPr>
        <p:spPr>
          <a:xfrm rot="16200000">
            <a:off x="4849315" y="-854128"/>
            <a:ext cx="290240" cy="2970443"/>
          </a:xfrm>
          <a:custGeom>
            <a:avLst/>
            <a:gdLst>
              <a:gd name="connsiteX0" fmla="*/ 0 w 504497"/>
              <a:gd name="connsiteY0" fmla="*/ 0 h 3689131"/>
              <a:gd name="connsiteX1" fmla="*/ 504497 w 504497"/>
              <a:gd name="connsiteY1" fmla="*/ 0 h 3689131"/>
              <a:gd name="connsiteX2" fmla="*/ 504497 w 504497"/>
              <a:gd name="connsiteY2" fmla="*/ 3689131 h 3689131"/>
              <a:gd name="connsiteX3" fmla="*/ 0 w 504497"/>
              <a:gd name="connsiteY3" fmla="*/ 3689131 h 3689131"/>
              <a:gd name="connsiteX4" fmla="*/ 0 w 504497"/>
              <a:gd name="connsiteY4" fmla="*/ 0 h 3689131"/>
              <a:gd name="connsiteX0" fmla="*/ 0 w 520263"/>
              <a:gd name="connsiteY0" fmla="*/ 0 h 3689131"/>
              <a:gd name="connsiteX1" fmla="*/ 504497 w 520263"/>
              <a:gd name="connsiteY1" fmla="*/ 0 h 3689131"/>
              <a:gd name="connsiteX2" fmla="*/ 520263 w 520263"/>
              <a:gd name="connsiteY2" fmla="*/ 3294993 h 3689131"/>
              <a:gd name="connsiteX3" fmla="*/ 0 w 520263"/>
              <a:gd name="connsiteY3" fmla="*/ 3689131 h 3689131"/>
              <a:gd name="connsiteX4" fmla="*/ 0 w 520263"/>
              <a:gd name="connsiteY4" fmla="*/ 0 h 3689131"/>
              <a:gd name="connsiteX0" fmla="*/ 0 w 505912"/>
              <a:gd name="connsiteY0" fmla="*/ 0 h 3689131"/>
              <a:gd name="connsiteX1" fmla="*/ 504497 w 505912"/>
              <a:gd name="connsiteY1" fmla="*/ 0 h 3689131"/>
              <a:gd name="connsiteX2" fmla="*/ 503555 w 505912"/>
              <a:gd name="connsiteY2" fmla="*/ 3365360 h 3689131"/>
              <a:gd name="connsiteX3" fmla="*/ 0 w 505912"/>
              <a:gd name="connsiteY3" fmla="*/ 3689131 h 3689131"/>
              <a:gd name="connsiteX4" fmla="*/ 0 w 505912"/>
              <a:gd name="connsiteY4" fmla="*/ 0 h 3689131"/>
              <a:gd name="connsiteX0" fmla="*/ 0 w 509124"/>
              <a:gd name="connsiteY0" fmla="*/ 0 h 3689131"/>
              <a:gd name="connsiteX1" fmla="*/ 504497 w 509124"/>
              <a:gd name="connsiteY1" fmla="*/ 0 h 3689131"/>
              <a:gd name="connsiteX2" fmla="*/ 509123 w 509124"/>
              <a:gd name="connsiteY2" fmla="*/ 3335735 h 3689131"/>
              <a:gd name="connsiteX3" fmla="*/ 0 w 509124"/>
              <a:gd name="connsiteY3" fmla="*/ 3689131 h 3689131"/>
              <a:gd name="connsiteX4" fmla="*/ 0 w 509124"/>
              <a:gd name="connsiteY4" fmla="*/ 0 h 368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24" h="3689131">
                <a:moveTo>
                  <a:pt x="0" y="0"/>
                </a:moveTo>
                <a:lnTo>
                  <a:pt x="504497" y="0"/>
                </a:lnTo>
                <a:cubicBezTo>
                  <a:pt x="509752" y="1098331"/>
                  <a:pt x="503868" y="2237404"/>
                  <a:pt x="509123" y="3335735"/>
                </a:cubicBezTo>
                <a:lnTo>
                  <a:pt x="0" y="3689131"/>
                </a:lnTo>
                <a:lnTo>
                  <a:pt x="0" y="0"/>
                </a:lnTo>
                <a:close/>
              </a:path>
            </a:pathLst>
          </a:custGeom>
          <a:solidFill>
            <a:srgbClr val="355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D32AD0F-CBFD-E7A2-EB60-CEDA9B52E324}"/>
              </a:ext>
            </a:extLst>
          </p:cNvPr>
          <p:cNvSpPr/>
          <p:nvPr userDrawn="1"/>
        </p:nvSpPr>
        <p:spPr>
          <a:xfrm rot="16200000">
            <a:off x="4849315" y="2745332"/>
            <a:ext cx="290240" cy="2970443"/>
          </a:xfrm>
          <a:custGeom>
            <a:avLst/>
            <a:gdLst>
              <a:gd name="connsiteX0" fmla="*/ 0 w 504497"/>
              <a:gd name="connsiteY0" fmla="*/ 0 h 3689131"/>
              <a:gd name="connsiteX1" fmla="*/ 504497 w 504497"/>
              <a:gd name="connsiteY1" fmla="*/ 0 h 3689131"/>
              <a:gd name="connsiteX2" fmla="*/ 504497 w 504497"/>
              <a:gd name="connsiteY2" fmla="*/ 3689131 h 3689131"/>
              <a:gd name="connsiteX3" fmla="*/ 0 w 504497"/>
              <a:gd name="connsiteY3" fmla="*/ 3689131 h 3689131"/>
              <a:gd name="connsiteX4" fmla="*/ 0 w 504497"/>
              <a:gd name="connsiteY4" fmla="*/ 0 h 3689131"/>
              <a:gd name="connsiteX0" fmla="*/ 0 w 520263"/>
              <a:gd name="connsiteY0" fmla="*/ 0 h 3689131"/>
              <a:gd name="connsiteX1" fmla="*/ 504497 w 520263"/>
              <a:gd name="connsiteY1" fmla="*/ 0 h 3689131"/>
              <a:gd name="connsiteX2" fmla="*/ 520263 w 520263"/>
              <a:gd name="connsiteY2" fmla="*/ 3294993 h 3689131"/>
              <a:gd name="connsiteX3" fmla="*/ 0 w 520263"/>
              <a:gd name="connsiteY3" fmla="*/ 3689131 h 3689131"/>
              <a:gd name="connsiteX4" fmla="*/ 0 w 520263"/>
              <a:gd name="connsiteY4" fmla="*/ 0 h 3689131"/>
              <a:gd name="connsiteX0" fmla="*/ 0 w 505912"/>
              <a:gd name="connsiteY0" fmla="*/ 0 h 3689131"/>
              <a:gd name="connsiteX1" fmla="*/ 504497 w 505912"/>
              <a:gd name="connsiteY1" fmla="*/ 0 h 3689131"/>
              <a:gd name="connsiteX2" fmla="*/ 503555 w 505912"/>
              <a:gd name="connsiteY2" fmla="*/ 3365360 h 3689131"/>
              <a:gd name="connsiteX3" fmla="*/ 0 w 505912"/>
              <a:gd name="connsiteY3" fmla="*/ 3689131 h 3689131"/>
              <a:gd name="connsiteX4" fmla="*/ 0 w 505912"/>
              <a:gd name="connsiteY4" fmla="*/ 0 h 3689131"/>
              <a:gd name="connsiteX0" fmla="*/ 0 w 509124"/>
              <a:gd name="connsiteY0" fmla="*/ 0 h 3689131"/>
              <a:gd name="connsiteX1" fmla="*/ 504497 w 509124"/>
              <a:gd name="connsiteY1" fmla="*/ 0 h 3689131"/>
              <a:gd name="connsiteX2" fmla="*/ 509123 w 509124"/>
              <a:gd name="connsiteY2" fmla="*/ 3335735 h 3689131"/>
              <a:gd name="connsiteX3" fmla="*/ 0 w 509124"/>
              <a:gd name="connsiteY3" fmla="*/ 3689131 h 3689131"/>
              <a:gd name="connsiteX4" fmla="*/ 0 w 509124"/>
              <a:gd name="connsiteY4" fmla="*/ 0 h 368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24" h="3689131">
                <a:moveTo>
                  <a:pt x="0" y="0"/>
                </a:moveTo>
                <a:lnTo>
                  <a:pt x="504497" y="0"/>
                </a:lnTo>
                <a:cubicBezTo>
                  <a:pt x="509752" y="1098331"/>
                  <a:pt x="503868" y="2237404"/>
                  <a:pt x="509123" y="3335735"/>
                </a:cubicBezTo>
                <a:lnTo>
                  <a:pt x="0" y="3689131"/>
                </a:lnTo>
                <a:lnTo>
                  <a:pt x="0" y="0"/>
                </a:lnTo>
                <a:close/>
              </a:path>
            </a:pathLst>
          </a:custGeom>
          <a:solidFill>
            <a:srgbClr val="355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5C06-1A6B-522F-8EEA-EA44F85C9B62}"/>
              </a:ext>
            </a:extLst>
          </p:cNvPr>
          <p:cNvSpPr txBox="1"/>
          <p:nvPr userDrawn="1"/>
        </p:nvSpPr>
        <p:spPr>
          <a:xfrm>
            <a:off x="3563202" y="476677"/>
            <a:ext cx="316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PROTECTIVE FACTORS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6E798-B795-2ABF-C20E-68DBBD20E8F6}"/>
              </a:ext>
            </a:extLst>
          </p:cNvPr>
          <p:cNvSpPr txBox="1"/>
          <p:nvPr userDrawn="1"/>
        </p:nvSpPr>
        <p:spPr>
          <a:xfrm>
            <a:off x="3563202" y="4081555"/>
            <a:ext cx="316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49A4D7-DFF4-E91C-D28C-8E2E14817B3F}"/>
              </a:ext>
            </a:extLst>
          </p:cNvPr>
          <p:cNvCxnSpPr>
            <a:cxnSpLocks/>
          </p:cNvCxnSpPr>
          <p:nvPr userDrawn="1"/>
        </p:nvCxnSpPr>
        <p:spPr>
          <a:xfrm>
            <a:off x="4328932" y="1523364"/>
            <a:ext cx="1587987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9B1426-232E-CE74-2B3B-E6F58E259EFE}"/>
              </a:ext>
            </a:extLst>
          </p:cNvPr>
          <p:cNvCxnSpPr>
            <a:cxnSpLocks/>
          </p:cNvCxnSpPr>
          <p:nvPr userDrawn="1"/>
        </p:nvCxnSpPr>
        <p:spPr>
          <a:xfrm>
            <a:off x="4726379" y="1788212"/>
            <a:ext cx="1190540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06A2E7-0C28-8501-76F8-FAA5132F0AC0}"/>
              </a:ext>
            </a:extLst>
          </p:cNvPr>
          <p:cNvCxnSpPr>
            <a:cxnSpLocks/>
          </p:cNvCxnSpPr>
          <p:nvPr userDrawn="1"/>
        </p:nvCxnSpPr>
        <p:spPr>
          <a:xfrm>
            <a:off x="5327176" y="2617869"/>
            <a:ext cx="589743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52A1CC-20EC-3C06-4F0B-C87F6ECF955A}"/>
              </a:ext>
            </a:extLst>
          </p:cNvPr>
          <p:cNvCxnSpPr>
            <a:cxnSpLocks/>
          </p:cNvCxnSpPr>
          <p:nvPr userDrawn="1"/>
        </p:nvCxnSpPr>
        <p:spPr>
          <a:xfrm>
            <a:off x="4141381" y="2991811"/>
            <a:ext cx="1775538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5EBCBB-0B8E-2709-F246-2F04EDCD8ACD}"/>
              </a:ext>
            </a:extLst>
          </p:cNvPr>
          <p:cNvCxnSpPr>
            <a:cxnSpLocks/>
          </p:cNvCxnSpPr>
          <p:nvPr userDrawn="1"/>
        </p:nvCxnSpPr>
        <p:spPr>
          <a:xfrm>
            <a:off x="5641075" y="3254750"/>
            <a:ext cx="275844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3BE4E5-CCB1-FB93-A2D8-7CD9BA6EA318}"/>
              </a:ext>
            </a:extLst>
          </p:cNvPr>
          <p:cNvCxnSpPr>
            <a:cxnSpLocks/>
          </p:cNvCxnSpPr>
          <p:nvPr userDrawn="1"/>
        </p:nvCxnSpPr>
        <p:spPr>
          <a:xfrm>
            <a:off x="5641075" y="3538414"/>
            <a:ext cx="275844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4">
            <a:extLst>
              <a:ext uri="{FF2B5EF4-FFF2-40B4-BE49-F238E27FC236}">
                <a16:creationId xmlns:a16="http://schemas.microsoft.com/office/drawing/2014/main" id="{5FD8B881-287A-B877-03B1-DABC4D1BE8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22403" y="1409655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B4C47ECF-0750-36F4-5EAA-FF83F9F704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16407" y="1677880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AD1D7170-AF27-357C-1C5B-893452D969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16407" y="2508638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26" name="Text Placeholder 34">
            <a:extLst>
              <a:ext uri="{FF2B5EF4-FFF2-40B4-BE49-F238E27FC236}">
                <a16:creationId xmlns:a16="http://schemas.microsoft.com/office/drawing/2014/main" id="{802AE3EE-5862-35A5-F47E-284D66B66B6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16407" y="2879752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4309A040-5FD0-7BFA-4374-F82BD6BF295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22259" y="3146100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21C9CC17-3B95-D42C-D092-BF20CB18284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17379" y="3434450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graphicFrame>
        <p:nvGraphicFramePr>
          <p:cNvPr id="30" name="Table 102">
            <a:extLst>
              <a:ext uri="{FF2B5EF4-FFF2-40B4-BE49-F238E27FC236}">
                <a16:creationId xmlns:a16="http://schemas.microsoft.com/office/drawing/2014/main" id="{0758AED0-E603-722D-FE8C-451B338F980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111813630"/>
              </p:ext>
            </p:extLst>
          </p:nvPr>
        </p:nvGraphicFramePr>
        <p:xfrm>
          <a:off x="3560778" y="1433283"/>
          <a:ext cx="2227652" cy="25910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7652">
                  <a:extLst>
                    <a:ext uri="{9D8B030D-6E8A-4147-A177-3AD203B41FA5}">
                      <a16:colId xmlns:a16="http://schemas.microsoft.com/office/drawing/2014/main" val="2557012913"/>
                    </a:ext>
                  </a:extLst>
                </a:gridCol>
              </a:tblGrid>
              <a:tr h="26340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Cohesion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7283166"/>
                  </a:ext>
                </a:extLst>
              </a:tr>
              <a:tr h="26340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42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Connectedness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4128379"/>
                  </a:ext>
                </a:extLst>
              </a:tr>
              <a:tr h="26340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Engagement &amp; Commitment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1439054"/>
                  </a:ext>
                </a:extLst>
              </a:tr>
              <a:tr h="26340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Fairness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2598232"/>
                  </a:ext>
                </a:extLst>
              </a:tr>
              <a:tr h="409707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Leadership Support 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(Immediate Supervisors)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9345417"/>
                  </a:ext>
                </a:extLst>
              </a:tr>
              <a:tr h="26340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7993589"/>
                  </a:ext>
                </a:extLst>
              </a:tr>
              <a:tr h="235145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 Storage of Lethal Means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5426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051212"/>
                  </a:ext>
                </a:extLst>
              </a:tr>
              <a:tr h="365758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42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Transformational Leadership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42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(Unit/Organizational Leader)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9257128"/>
                  </a:ext>
                </a:extLst>
              </a:tr>
              <a:tr h="263400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42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Work-Life Balance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3666244"/>
                  </a:ext>
                </a:extLst>
              </a:tr>
            </a:tbl>
          </a:graphicData>
        </a:graphic>
      </p:graphicFrame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323F01-4927-301D-DDE5-38841D54FFC7}"/>
              </a:ext>
            </a:extLst>
          </p:cNvPr>
          <p:cNvCxnSpPr>
            <a:cxnSpLocks/>
          </p:cNvCxnSpPr>
          <p:nvPr userDrawn="1"/>
        </p:nvCxnSpPr>
        <p:spPr>
          <a:xfrm>
            <a:off x="5593278" y="2043780"/>
            <a:ext cx="323641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4CF2C0-8B9C-7462-5414-99E1C7EAB69C}"/>
              </a:ext>
            </a:extLst>
          </p:cNvPr>
          <p:cNvCxnSpPr>
            <a:cxnSpLocks/>
          </p:cNvCxnSpPr>
          <p:nvPr userDrawn="1"/>
        </p:nvCxnSpPr>
        <p:spPr>
          <a:xfrm>
            <a:off x="4923208" y="3851601"/>
            <a:ext cx="1000391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496E7F9-C3E6-872D-54A0-4FF18DC61CF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921153" y="3744085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9723C8-E43A-A5C5-F9B7-9B6F576D9A18}"/>
              </a:ext>
            </a:extLst>
          </p:cNvPr>
          <p:cNvCxnSpPr>
            <a:cxnSpLocks/>
          </p:cNvCxnSpPr>
          <p:nvPr userDrawn="1"/>
        </p:nvCxnSpPr>
        <p:spPr>
          <a:xfrm>
            <a:off x="5456255" y="5099356"/>
            <a:ext cx="460664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43D3BE7-D871-C1F0-A94A-2E90807ADE39}"/>
              </a:ext>
            </a:extLst>
          </p:cNvPr>
          <p:cNvCxnSpPr>
            <a:cxnSpLocks/>
          </p:cNvCxnSpPr>
          <p:nvPr userDrawn="1"/>
        </p:nvCxnSpPr>
        <p:spPr>
          <a:xfrm>
            <a:off x="5536642" y="5708931"/>
            <a:ext cx="380277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8BD026-89B8-FE55-A5AD-29E2FA28265B}"/>
              </a:ext>
            </a:extLst>
          </p:cNvPr>
          <p:cNvCxnSpPr>
            <a:cxnSpLocks/>
          </p:cNvCxnSpPr>
          <p:nvPr userDrawn="1"/>
        </p:nvCxnSpPr>
        <p:spPr>
          <a:xfrm>
            <a:off x="5641075" y="6056874"/>
            <a:ext cx="275844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6EA0C3C-518C-7B24-8DDD-C4D5CC9AAD00}"/>
              </a:ext>
            </a:extLst>
          </p:cNvPr>
          <p:cNvCxnSpPr>
            <a:cxnSpLocks/>
          </p:cNvCxnSpPr>
          <p:nvPr userDrawn="1"/>
        </p:nvCxnSpPr>
        <p:spPr>
          <a:xfrm>
            <a:off x="4818185" y="6335111"/>
            <a:ext cx="1098734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04131B-49A2-9FDF-FD34-7A7E667E3B05}"/>
              </a:ext>
            </a:extLst>
          </p:cNvPr>
          <p:cNvCxnSpPr>
            <a:cxnSpLocks/>
          </p:cNvCxnSpPr>
          <p:nvPr userDrawn="1"/>
        </p:nvCxnSpPr>
        <p:spPr>
          <a:xfrm>
            <a:off x="5707464" y="6631615"/>
            <a:ext cx="209455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5FEDC87-5434-4ABF-1BA6-B371DF8D714D}"/>
              </a:ext>
            </a:extLst>
          </p:cNvPr>
          <p:cNvCxnSpPr>
            <a:cxnSpLocks/>
          </p:cNvCxnSpPr>
          <p:nvPr userDrawn="1"/>
        </p:nvCxnSpPr>
        <p:spPr>
          <a:xfrm>
            <a:off x="4141381" y="6911229"/>
            <a:ext cx="1775538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EFE92D-9DFD-34FD-58AE-074344F625AF}"/>
              </a:ext>
            </a:extLst>
          </p:cNvPr>
          <p:cNvCxnSpPr>
            <a:cxnSpLocks/>
          </p:cNvCxnSpPr>
          <p:nvPr userDrawn="1"/>
        </p:nvCxnSpPr>
        <p:spPr>
          <a:xfrm>
            <a:off x="5327176" y="7239325"/>
            <a:ext cx="589742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87375B5B-401F-9AF9-7B58-7311B5B2EE9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917379" y="4982413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F22F5A18-E133-1F71-950A-695DAE7DCD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17379" y="5590775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50" name="Text Placeholder 34">
            <a:extLst>
              <a:ext uri="{FF2B5EF4-FFF2-40B4-BE49-F238E27FC236}">
                <a16:creationId xmlns:a16="http://schemas.microsoft.com/office/drawing/2014/main" id="{27430983-7799-E3DB-1AC6-60FAAAA38F9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16775" y="5937533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A25C57C1-E354-B931-27DC-8C2F2A8E4C1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15435" y="6224534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2D350A0F-FB9E-7007-3156-5490721CD05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915435" y="6524550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566F4D85-A92C-59B9-652E-D86121B2BB6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10411" y="6802305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64" name="Text Placeholder 34">
            <a:extLst>
              <a:ext uri="{FF2B5EF4-FFF2-40B4-BE49-F238E27FC236}">
                <a16:creationId xmlns:a16="http://schemas.microsoft.com/office/drawing/2014/main" id="{F21E1F24-151B-00CA-4EF1-30700C1A34E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10411" y="7121056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graphicFrame>
        <p:nvGraphicFramePr>
          <p:cNvPr id="65" name="Table 102">
            <a:extLst>
              <a:ext uri="{FF2B5EF4-FFF2-40B4-BE49-F238E27FC236}">
                <a16:creationId xmlns:a16="http://schemas.microsoft.com/office/drawing/2014/main" id="{9C415181-3BC2-31BF-182A-06A2B7A03AB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347758070"/>
              </p:ext>
            </p:extLst>
          </p:nvPr>
        </p:nvGraphicFramePr>
        <p:xfrm>
          <a:off x="3568503" y="4975916"/>
          <a:ext cx="2686085" cy="27365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6085">
                  <a:extLst>
                    <a:ext uri="{9D8B030D-6E8A-4147-A177-3AD203B41FA5}">
                      <a16:colId xmlns:a16="http://schemas.microsoft.com/office/drawing/2014/main" val="2557012913"/>
                    </a:ext>
                  </a:extLst>
                </a:gridCol>
              </a:tblGrid>
              <a:tr h="28594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542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Alcohol Impairing Memory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830772"/>
                  </a:ext>
                </a:extLst>
              </a:tr>
              <a:tr h="28594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542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Binge Drinking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2643551"/>
                  </a:ext>
                </a:extLst>
              </a:tr>
              <a:tr h="392381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Passive Leadership (Unit/Organizational Leader)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1921826"/>
                  </a:ext>
                </a:extLst>
              </a:tr>
              <a:tr h="28594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Racially Harassing Behaviors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0135489"/>
                  </a:ext>
                </a:extLst>
              </a:tr>
              <a:tr h="28594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Sexist Behaviors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7283166"/>
                  </a:ext>
                </a:extLst>
              </a:tr>
              <a:tr h="285944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Sexually Harassing Behaviors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4128379"/>
                  </a:ext>
                </a:extLst>
              </a:tr>
              <a:tr h="28594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2598232"/>
                  </a:ext>
                </a:extLst>
              </a:tr>
              <a:tr h="342538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Leadership</a:t>
                      </a: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(Immediate Supervisors)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8827231"/>
                  </a:ext>
                </a:extLst>
              </a:tr>
              <a:tr h="285944"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Workplace Hostility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8588951"/>
                  </a:ext>
                </a:extLst>
              </a:tr>
            </a:tbl>
          </a:graphicData>
        </a:graphic>
      </p:graphicFrame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B78B12A-6374-6417-5AC1-16F650EC2286}"/>
              </a:ext>
            </a:extLst>
          </p:cNvPr>
          <p:cNvCxnSpPr>
            <a:cxnSpLocks/>
          </p:cNvCxnSpPr>
          <p:nvPr userDrawn="1"/>
        </p:nvCxnSpPr>
        <p:spPr>
          <a:xfrm>
            <a:off x="4983982" y="7545969"/>
            <a:ext cx="932425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34">
            <a:extLst>
              <a:ext uri="{FF2B5EF4-FFF2-40B4-BE49-F238E27FC236}">
                <a16:creationId xmlns:a16="http://schemas.microsoft.com/office/drawing/2014/main" id="{799692E1-5BD4-2216-4DD0-2C3ABEE1106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912637" y="7427700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94CC471-FC42-541A-7FDC-0D8D5E944B97}"/>
              </a:ext>
            </a:extLst>
          </p:cNvPr>
          <p:cNvCxnSpPr>
            <a:cxnSpLocks/>
          </p:cNvCxnSpPr>
          <p:nvPr userDrawn="1"/>
        </p:nvCxnSpPr>
        <p:spPr>
          <a:xfrm>
            <a:off x="4278429" y="2311673"/>
            <a:ext cx="1637077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32DA446-3127-1DF0-69B9-BCF887267BB9}"/>
              </a:ext>
            </a:extLst>
          </p:cNvPr>
          <p:cNvCxnSpPr>
            <a:cxnSpLocks/>
          </p:cNvCxnSpPr>
          <p:nvPr userDrawn="1"/>
        </p:nvCxnSpPr>
        <p:spPr>
          <a:xfrm>
            <a:off x="4677508" y="5380922"/>
            <a:ext cx="1236092" cy="0"/>
          </a:xfrm>
          <a:prstGeom prst="line">
            <a:avLst/>
          </a:prstGeom>
          <a:ln w="15875">
            <a:solidFill>
              <a:srgbClr val="254267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Placeholder 34">
            <a:extLst>
              <a:ext uri="{FF2B5EF4-FFF2-40B4-BE49-F238E27FC236}">
                <a16:creationId xmlns:a16="http://schemas.microsoft.com/office/drawing/2014/main" id="{1D628EE9-9924-27EC-B828-4B540D2FDAF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14060" y="5262766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10" name="Pie 44">
            <a:extLst>
              <a:ext uri="{FF2B5EF4-FFF2-40B4-BE49-F238E27FC236}">
                <a16:creationId xmlns:a16="http://schemas.microsoft.com/office/drawing/2014/main" id="{BE94BF68-6EF5-17E0-4FB6-68295923C543}"/>
              </a:ext>
            </a:extLst>
          </p:cNvPr>
          <p:cNvSpPr/>
          <p:nvPr userDrawn="1"/>
        </p:nvSpPr>
        <p:spPr>
          <a:xfrm rot="10800000">
            <a:off x="2082447" y="4804027"/>
            <a:ext cx="1082467" cy="1098118"/>
          </a:xfrm>
          <a:prstGeom prst="pie">
            <a:avLst>
              <a:gd name="adj1" fmla="val 0"/>
              <a:gd name="adj2" fmla="val 10822761"/>
            </a:avLst>
          </a:prstGeom>
          <a:solidFill>
            <a:srgbClr val="D3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97B155-FB04-7AD6-B73F-283E810478F9}"/>
              </a:ext>
            </a:extLst>
          </p:cNvPr>
          <p:cNvSpPr/>
          <p:nvPr userDrawn="1"/>
        </p:nvSpPr>
        <p:spPr>
          <a:xfrm>
            <a:off x="2057126" y="4767915"/>
            <a:ext cx="1142634" cy="1169618"/>
          </a:xfrm>
          <a:prstGeom prst="ellipse">
            <a:avLst/>
          </a:prstGeom>
          <a:noFill/>
          <a:ln w="63500" cmpd="tri">
            <a:solidFill>
              <a:srgbClr val="254267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2622"/>
                      <a:gd name="connsiteY0" fmla="*/ 461311 h 922622"/>
                      <a:gd name="connsiteX1" fmla="*/ 461311 w 922622"/>
                      <a:gd name="connsiteY1" fmla="*/ 0 h 922622"/>
                      <a:gd name="connsiteX2" fmla="*/ 922622 w 922622"/>
                      <a:gd name="connsiteY2" fmla="*/ 461311 h 922622"/>
                      <a:gd name="connsiteX3" fmla="*/ 461311 w 922622"/>
                      <a:gd name="connsiteY3" fmla="*/ 922622 h 922622"/>
                      <a:gd name="connsiteX4" fmla="*/ 0 w 922622"/>
                      <a:gd name="connsiteY4" fmla="*/ 461311 h 922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2622" h="922622" fill="none" extrusionOk="0">
                        <a:moveTo>
                          <a:pt x="0" y="461311"/>
                        </a:moveTo>
                        <a:cubicBezTo>
                          <a:pt x="28873" y="209961"/>
                          <a:pt x="239931" y="-68727"/>
                          <a:pt x="461311" y="0"/>
                        </a:cubicBezTo>
                        <a:cubicBezTo>
                          <a:pt x="662318" y="-8234"/>
                          <a:pt x="906122" y="222070"/>
                          <a:pt x="922622" y="461311"/>
                        </a:cubicBezTo>
                        <a:cubicBezTo>
                          <a:pt x="921454" y="704950"/>
                          <a:pt x="677703" y="975964"/>
                          <a:pt x="461311" y="922622"/>
                        </a:cubicBezTo>
                        <a:cubicBezTo>
                          <a:pt x="240097" y="941411"/>
                          <a:pt x="66461" y="732066"/>
                          <a:pt x="0" y="461311"/>
                        </a:cubicBezTo>
                        <a:close/>
                      </a:path>
                      <a:path w="922622" h="922622" stroke="0" extrusionOk="0">
                        <a:moveTo>
                          <a:pt x="0" y="461311"/>
                        </a:moveTo>
                        <a:cubicBezTo>
                          <a:pt x="-37345" y="183501"/>
                          <a:pt x="149818" y="21287"/>
                          <a:pt x="461311" y="0"/>
                        </a:cubicBezTo>
                        <a:cubicBezTo>
                          <a:pt x="767099" y="10739"/>
                          <a:pt x="857148" y="208618"/>
                          <a:pt x="922622" y="461311"/>
                        </a:cubicBezTo>
                        <a:cubicBezTo>
                          <a:pt x="875348" y="762251"/>
                          <a:pt x="709982" y="956363"/>
                          <a:pt x="461311" y="922622"/>
                        </a:cubicBezTo>
                        <a:cubicBezTo>
                          <a:pt x="187350" y="912125"/>
                          <a:pt x="68655" y="748890"/>
                          <a:pt x="0" y="4613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D1CAE95-9DBF-7A10-3E66-24C42EDD1748}"/>
              </a:ext>
            </a:extLst>
          </p:cNvPr>
          <p:cNvSpPr txBox="1">
            <a:spLocks/>
          </p:cNvSpPr>
          <p:nvPr userDrawn="1"/>
        </p:nvSpPr>
        <p:spPr>
          <a:xfrm>
            <a:off x="2157424" y="4966327"/>
            <a:ext cx="976318" cy="395103"/>
          </a:xfrm>
          <a:prstGeom prst="rect">
            <a:avLst/>
          </a:prstGeom>
          <a:noFill/>
        </p:spPr>
        <p:txBody>
          <a:bodyPr/>
          <a:lstStyle>
            <a:lvl1pPr marL="0" indent="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2025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63BFEB8-3C26-876D-6D9E-7FE7024222F8}"/>
              </a:ext>
            </a:extLst>
          </p:cNvPr>
          <p:cNvSpPr txBox="1">
            <a:spLocks/>
          </p:cNvSpPr>
          <p:nvPr userDrawn="1"/>
        </p:nvSpPr>
        <p:spPr>
          <a:xfrm>
            <a:off x="2196032" y="5424311"/>
            <a:ext cx="986305" cy="395103"/>
          </a:xfrm>
          <a:prstGeom prst="rect">
            <a:avLst/>
          </a:prstGeom>
          <a:noFill/>
        </p:spPr>
        <p:txBody>
          <a:bodyPr/>
          <a:lstStyle>
            <a:lvl1pPr marL="0" indent="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D3252D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64%</a:t>
            </a:r>
          </a:p>
        </p:txBody>
      </p:sp>
      <p:sp>
        <p:nvSpPr>
          <p:cNvPr id="20" name="Pie 32">
            <a:extLst>
              <a:ext uri="{FF2B5EF4-FFF2-40B4-BE49-F238E27FC236}">
                <a16:creationId xmlns:a16="http://schemas.microsoft.com/office/drawing/2014/main" id="{FA0452B5-B342-AB86-40D5-BC4516CEAEE7}"/>
              </a:ext>
            </a:extLst>
          </p:cNvPr>
          <p:cNvSpPr/>
          <p:nvPr userDrawn="1"/>
        </p:nvSpPr>
        <p:spPr>
          <a:xfrm rot="10800000">
            <a:off x="1097158" y="5800463"/>
            <a:ext cx="987122" cy="988104"/>
          </a:xfrm>
          <a:prstGeom prst="pie">
            <a:avLst>
              <a:gd name="adj1" fmla="val 0"/>
              <a:gd name="adj2" fmla="val 10798272"/>
            </a:avLst>
          </a:prstGeom>
          <a:solidFill>
            <a:srgbClr val="254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EC1346-25D8-C997-66B5-C24D5A9B267B}"/>
              </a:ext>
            </a:extLst>
          </p:cNvPr>
          <p:cNvSpPr/>
          <p:nvPr userDrawn="1"/>
        </p:nvSpPr>
        <p:spPr>
          <a:xfrm>
            <a:off x="1071029" y="5760628"/>
            <a:ext cx="1052089" cy="1053136"/>
          </a:xfrm>
          <a:prstGeom prst="ellipse">
            <a:avLst/>
          </a:prstGeom>
          <a:noFill/>
          <a:ln w="63500" cmpd="tri">
            <a:solidFill>
              <a:srgbClr val="ADADAD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922622"/>
                      <a:gd name="connsiteY0" fmla="*/ 461311 h 922622"/>
                      <a:gd name="connsiteX1" fmla="*/ 461311 w 922622"/>
                      <a:gd name="connsiteY1" fmla="*/ 0 h 922622"/>
                      <a:gd name="connsiteX2" fmla="*/ 922622 w 922622"/>
                      <a:gd name="connsiteY2" fmla="*/ 461311 h 922622"/>
                      <a:gd name="connsiteX3" fmla="*/ 461311 w 922622"/>
                      <a:gd name="connsiteY3" fmla="*/ 922622 h 922622"/>
                      <a:gd name="connsiteX4" fmla="*/ 0 w 922622"/>
                      <a:gd name="connsiteY4" fmla="*/ 461311 h 922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2622" h="922622" fill="none" extrusionOk="0">
                        <a:moveTo>
                          <a:pt x="0" y="461311"/>
                        </a:moveTo>
                        <a:cubicBezTo>
                          <a:pt x="35735" y="172572"/>
                          <a:pt x="272473" y="4351"/>
                          <a:pt x="461311" y="0"/>
                        </a:cubicBezTo>
                        <a:cubicBezTo>
                          <a:pt x="743268" y="46463"/>
                          <a:pt x="860365" y="205198"/>
                          <a:pt x="922622" y="461311"/>
                        </a:cubicBezTo>
                        <a:cubicBezTo>
                          <a:pt x="975274" y="723721"/>
                          <a:pt x="652089" y="893416"/>
                          <a:pt x="461311" y="922622"/>
                        </a:cubicBezTo>
                        <a:cubicBezTo>
                          <a:pt x="166106" y="934687"/>
                          <a:pt x="12842" y="698678"/>
                          <a:pt x="0" y="461311"/>
                        </a:cubicBezTo>
                        <a:close/>
                      </a:path>
                      <a:path w="922622" h="922622" stroke="0" extrusionOk="0">
                        <a:moveTo>
                          <a:pt x="0" y="461311"/>
                        </a:moveTo>
                        <a:cubicBezTo>
                          <a:pt x="-36556" y="270672"/>
                          <a:pt x="172242" y="-14161"/>
                          <a:pt x="461311" y="0"/>
                        </a:cubicBezTo>
                        <a:cubicBezTo>
                          <a:pt x="745461" y="-4337"/>
                          <a:pt x="918601" y="213860"/>
                          <a:pt x="922622" y="461311"/>
                        </a:cubicBezTo>
                        <a:cubicBezTo>
                          <a:pt x="906212" y="721571"/>
                          <a:pt x="690391" y="953006"/>
                          <a:pt x="461311" y="922622"/>
                        </a:cubicBezTo>
                        <a:cubicBezTo>
                          <a:pt x="256652" y="890190"/>
                          <a:pt x="-36859" y="724541"/>
                          <a:pt x="0" y="4613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0636617-378B-AF5C-7B93-BD717701BF11}"/>
              </a:ext>
            </a:extLst>
          </p:cNvPr>
          <p:cNvSpPr txBox="1">
            <a:spLocks/>
          </p:cNvSpPr>
          <p:nvPr userDrawn="1"/>
        </p:nvSpPr>
        <p:spPr>
          <a:xfrm>
            <a:off x="1211845" y="6341127"/>
            <a:ext cx="908148" cy="355754"/>
          </a:xfrm>
          <a:prstGeom prst="rect">
            <a:avLst/>
          </a:prstGeom>
          <a:noFill/>
        </p:spPr>
        <p:txBody>
          <a:bodyPr/>
          <a:lstStyle>
            <a:lvl1pPr marL="0" indent="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426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61%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AA4C14E7-1F7B-15B5-E10B-37221257C1AE}"/>
              </a:ext>
            </a:extLst>
          </p:cNvPr>
          <p:cNvSpPr txBox="1">
            <a:spLocks/>
          </p:cNvSpPr>
          <p:nvPr userDrawn="1"/>
        </p:nvSpPr>
        <p:spPr>
          <a:xfrm>
            <a:off x="1166431" y="5929055"/>
            <a:ext cx="908148" cy="355754"/>
          </a:xfrm>
          <a:prstGeom prst="rect">
            <a:avLst/>
          </a:prstGeom>
          <a:noFill/>
        </p:spPr>
        <p:txBody>
          <a:bodyPr/>
          <a:lstStyle>
            <a:lvl1pPr marL="0" indent="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2024</a:t>
            </a:r>
          </a:p>
        </p:txBody>
      </p:sp>
      <p:sp>
        <p:nvSpPr>
          <p:cNvPr id="46" name="Pie 33">
            <a:extLst>
              <a:ext uri="{FF2B5EF4-FFF2-40B4-BE49-F238E27FC236}">
                <a16:creationId xmlns:a16="http://schemas.microsoft.com/office/drawing/2014/main" id="{53C382C1-E908-0627-E91F-2CBC540B4F33}"/>
              </a:ext>
            </a:extLst>
          </p:cNvPr>
          <p:cNvSpPr/>
          <p:nvPr userDrawn="1"/>
        </p:nvSpPr>
        <p:spPr>
          <a:xfrm rot="10800000">
            <a:off x="181890" y="6691522"/>
            <a:ext cx="865650" cy="865649"/>
          </a:xfrm>
          <a:prstGeom prst="pie">
            <a:avLst>
              <a:gd name="adj1" fmla="val 0"/>
              <a:gd name="adj2" fmla="val 10798222"/>
            </a:avLst>
          </a:prstGeom>
          <a:solidFill>
            <a:srgbClr val="254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4C57048-F2B9-AE08-0B78-265D5EEE2778}"/>
              </a:ext>
            </a:extLst>
          </p:cNvPr>
          <p:cNvSpPr/>
          <p:nvPr userDrawn="1"/>
        </p:nvSpPr>
        <p:spPr>
          <a:xfrm>
            <a:off x="148407" y="6659745"/>
            <a:ext cx="922622" cy="922622"/>
          </a:xfrm>
          <a:prstGeom prst="ellipse">
            <a:avLst/>
          </a:prstGeom>
          <a:noFill/>
          <a:ln w="63500" cmpd="tri">
            <a:solidFill>
              <a:srgbClr val="ADADAD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922622"/>
                      <a:gd name="connsiteY0" fmla="*/ 461311 h 922622"/>
                      <a:gd name="connsiteX1" fmla="*/ 461311 w 922622"/>
                      <a:gd name="connsiteY1" fmla="*/ 0 h 922622"/>
                      <a:gd name="connsiteX2" fmla="*/ 922622 w 922622"/>
                      <a:gd name="connsiteY2" fmla="*/ 461311 h 922622"/>
                      <a:gd name="connsiteX3" fmla="*/ 461311 w 922622"/>
                      <a:gd name="connsiteY3" fmla="*/ 922622 h 922622"/>
                      <a:gd name="connsiteX4" fmla="*/ 0 w 922622"/>
                      <a:gd name="connsiteY4" fmla="*/ 461311 h 922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2622" h="922622" fill="none" extrusionOk="0">
                        <a:moveTo>
                          <a:pt x="0" y="461311"/>
                        </a:moveTo>
                        <a:cubicBezTo>
                          <a:pt x="29445" y="231143"/>
                          <a:pt x="201603" y="-6186"/>
                          <a:pt x="461311" y="0"/>
                        </a:cubicBezTo>
                        <a:cubicBezTo>
                          <a:pt x="684240" y="2000"/>
                          <a:pt x="910580" y="255200"/>
                          <a:pt x="922622" y="461311"/>
                        </a:cubicBezTo>
                        <a:cubicBezTo>
                          <a:pt x="922796" y="664114"/>
                          <a:pt x="675411" y="936542"/>
                          <a:pt x="461311" y="922622"/>
                        </a:cubicBezTo>
                        <a:cubicBezTo>
                          <a:pt x="164680" y="868465"/>
                          <a:pt x="46790" y="689843"/>
                          <a:pt x="0" y="461311"/>
                        </a:cubicBezTo>
                        <a:close/>
                      </a:path>
                      <a:path w="922622" h="922622" stroke="0" extrusionOk="0">
                        <a:moveTo>
                          <a:pt x="0" y="461311"/>
                        </a:moveTo>
                        <a:cubicBezTo>
                          <a:pt x="-20325" y="169055"/>
                          <a:pt x="252801" y="-20632"/>
                          <a:pt x="461311" y="0"/>
                        </a:cubicBezTo>
                        <a:cubicBezTo>
                          <a:pt x="742548" y="56098"/>
                          <a:pt x="897927" y="218050"/>
                          <a:pt x="922622" y="461311"/>
                        </a:cubicBezTo>
                        <a:cubicBezTo>
                          <a:pt x="900610" y="696984"/>
                          <a:pt x="763324" y="905065"/>
                          <a:pt x="461311" y="922622"/>
                        </a:cubicBezTo>
                        <a:cubicBezTo>
                          <a:pt x="179239" y="894171"/>
                          <a:pt x="10219" y="723829"/>
                          <a:pt x="0" y="4613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6D00C228-1802-C6EB-66A1-B5A2896D08D9}"/>
              </a:ext>
            </a:extLst>
          </p:cNvPr>
          <p:cNvSpPr txBox="1">
            <a:spLocks/>
          </p:cNvSpPr>
          <p:nvPr userDrawn="1"/>
        </p:nvSpPr>
        <p:spPr>
          <a:xfrm>
            <a:off x="259073" y="7163362"/>
            <a:ext cx="796394" cy="311666"/>
          </a:xfrm>
          <a:prstGeom prst="rect">
            <a:avLst/>
          </a:prstGeom>
          <a:noFill/>
        </p:spPr>
        <p:txBody>
          <a:bodyPr/>
          <a:lstStyle>
            <a:lvl1pPr marL="0" indent="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5426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53%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305A24FA-3F49-30E9-04D5-3F6D4391896C}"/>
              </a:ext>
            </a:extLst>
          </p:cNvPr>
          <p:cNvSpPr txBox="1">
            <a:spLocks/>
          </p:cNvSpPr>
          <p:nvPr userDrawn="1"/>
        </p:nvSpPr>
        <p:spPr>
          <a:xfrm>
            <a:off x="228926" y="6813764"/>
            <a:ext cx="796394" cy="311666"/>
          </a:xfrm>
          <a:prstGeom prst="rect">
            <a:avLst/>
          </a:prstGeom>
          <a:noFill/>
        </p:spPr>
        <p:txBody>
          <a:bodyPr/>
          <a:lstStyle>
            <a:lvl1pPr marL="0" indent="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2023</a:t>
            </a:r>
            <a:endParaRPr lang="en-US" dirty="0"/>
          </a:p>
        </p:txBody>
      </p:sp>
      <p:sp>
        <p:nvSpPr>
          <p:cNvPr id="24" name="Text Placeholder 34">
            <a:extLst>
              <a:ext uri="{FF2B5EF4-FFF2-40B4-BE49-F238E27FC236}">
                <a16:creationId xmlns:a16="http://schemas.microsoft.com/office/drawing/2014/main" id="{7CE893E0-D70B-8BA8-4D3D-3692FF63E1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22403" y="1933320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%</a:t>
            </a:r>
          </a:p>
        </p:txBody>
      </p:sp>
      <p:sp>
        <p:nvSpPr>
          <p:cNvPr id="74" name="Text Placeholder 34">
            <a:extLst>
              <a:ext uri="{FF2B5EF4-FFF2-40B4-BE49-F238E27FC236}">
                <a16:creationId xmlns:a16="http://schemas.microsoft.com/office/drawing/2014/main" id="{2CF86674-A43C-F94E-E1F4-5F14C647D14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920990" y="2201213"/>
            <a:ext cx="543870" cy="220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1" i="0">
                <a:solidFill>
                  <a:srgbClr val="355E9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50292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00584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50876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2011680" indent="0">
              <a:buNone/>
              <a:defRPr sz="1200" b="1" i="0"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845554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29628D-A6FB-699C-1191-1A46BE0F0E88}"/>
              </a:ext>
            </a:extLst>
          </p:cNvPr>
          <p:cNvSpPr txBox="1"/>
          <p:nvPr userDrawn="1"/>
        </p:nvSpPr>
        <p:spPr>
          <a:xfrm>
            <a:off x="3952296" y="7495401"/>
            <a:ext cx="2153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Last updated: 10 July 2025</a:t>
            </a:r>
            <a:endParaRPr lang="en-US" sz="12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7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520F800F-CF36-49C0-09F1-8750A67FC0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9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79DFBC-E0E4-AB98-598F-84A4E2F622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9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81">
            <a:extLst>
              <a:ext uri="{FF2B5EF4-FFF2-40B4-BE49-F238E27FC236}">
                <a16:creationId xmlns:a16="http://schemas.microsoft.com/office/drawing/2014/main" id="{D8B8EA12-4648-ACE7-4B54-168F3069BF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9000"/>
          </a:blip>
          <a:srcRect l="-1851" t="23323" r="3038" b="42551"/>
          <a:stretch/>
        </p:blipFill>
        <p:spPr>
          <a:xfrm rot="10800000">
            <a:off x="-977" y="2461543"/>
            <a:ext cx="10251399" cy="5310857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E7EDF59-5ABD-8CEF-8A60-1AE56C88D0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0570" y="6928958"/>
            <a:ext cx="2225661" cy="70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4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ODHRA.OPA-CCA-Support@mail.mil" TargetMode="External"/><Relationship Id="rId2" Type="http://schemas.openxmlformats.org/officeDocument/2006/relationships/hyperlink" Target="https://www.prevention.mil/Climate-Portal/Defense-Climate-Portal-Survey-Resource-Center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doreuter@deocs.mil" TargetMode="External"/><Relationship Id="rId3" Type="http://schemas.openxmlformats.org/officeDocument/2006/relationships/hyperlink" Target="mailto:janguyen@deocs.mil" TargetMode="External"/><Relationship Id="rId7" Type="http://schemas.openxmlformats.org/officeDocument/2006/relationships/hyperlink" Target="mailto:fajones@deocs.mi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acofield@deocs.mil" TargetMode="External"/><Relationship Id="rId11" Type="http://schemas.openxmlformats.org/officeDocument/2006/relationships/hyperlink" Target="mailto:rgarcia@deocs.mil" TargetMode="External"/><Relationship Id="rId5" Type="http://schemas.openxmlformats.org/officeDocument/2006/relationships/hyperlink" Target="mailto:argarcia@deocs.mil" TargetMode="External"/><Relationship Id="rId10" Type="http://schemas.openxmlformats.org/officeDocument/2006/relationships/hyperlink" Target="mailto:aflores@deocs.mil" TargetMode="External"/><Relationship Id="rId4" Type="http://schemas.openxmlformats.org/officeDocument/2006/relationships/hyperlink" Target="mailto:rapatel@deocs.mil" TargetMode="External"/><Relationship Id="rId9" Type="http://schemas.openxmlformats.org/officeDocument/2006/relationships/hyperlink" Target="mailto:risimth@deocs.mi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112FCD0-2748-1C65-506C-063EF5E49ADD}"/>
              </a:ext>
            </a:extLst>
          </p:cNvPr>
          <p:cNvGrpSpPr/>
          <p:nvPr/>
        </p:nvGrpSpPr>
        <p:grpSpPr>
          <a:xfrm>
            <a:off x="879068" y="710182"/>
            <a:ext cx="6538890" cy="297538"/>
            <a:chOff x="879068" y="710182"/>
            <a:chExt cx="6538890" cy="297538"/>
          </a:xfrm>
        </p:grpSpPr>
        <p:sp>
          <p:nvSpPr>
            <p:cNvPr id="4" name="Rectangle 68">
              <a:extLst>
                <a:ext uri="{FF2B5EF4-FFF2-40B4-BE49-F238E27FC236}">
                  <a16:creationId xmlns:a16="http://schemas.microsoft.com/office/drawing/2014/main" id="{9DB582B9-622E-146D-052E-C45125DFE21D}"/>
                </a:ext>
              </a:extLst>
            </p:cNvPr>
            <p:cNvSpPr/>
            <p:nvPr/>
          </p:nvSpPr>
          <p:spPr>
            <a:xfrm>
              <a:off x="879068" y="717626"/>
              <a:ext cx="6314161" cy="290094"/>
            </a:xfrm>
            <a:custGeom>
              <a:avLst/>
              <a:gdLst>
                <a:gd name="connsiteX0" fmla="*/ 0 w 6349721"/>
                <a:gd name="connsiteY0" fmla="*/ 0 h 285014"/>
                <a:gd name="connsiteX1" fmla="*/ 6349721 w 6349721"/>
                <a:gd name="connsiteY1" fmla="*/ 0 h 285014"/>
                <a:gd name="connsiteX2" fmla="*/ 6349721 w 6349721"/>
                <a:gd name="connsiteY2" fmla="*/ 285014 h 285014"/>
                <a:gd name="connsiteX3" fmla="*/ 0 w 6349721"/>
                <a:gd name="connsiteY3" fmla="*/ 285014 h 285014"/>
                <a:gd name="connsiteX4" fmla="*/ 0 w 6349721"/>
                <a:gd name="connsiteY4" fmla="*/ 0 h 285014"/>
                <a:gd name="connsiteX0" fmla="*/ 0 w 6349721"/>
                <a:gd name="connsiteY0" fmla="*/ 0 h 285014"/>
                <a:gd name="connsiteX1" fmla="*/ 6034761 w 6349721"/>
                <a:gd name="connsiteY1" fmla="*/ 0 h 285014"/>
                <a:gd name="connsiteX2" fmla="*/ 6349721 w 6349721"/>
                <a:gd name="connsiteY2" fmla="*/ 285014 h 285014"/>
                <a:gd name="connsiteX3" fmla="*/ 0 w 6349721"/>
                <a:gd name="connsiteY3" fmla="*/ 285014 h 285014"/>
                <a:gd name="connsiteX4" fmla="*/ 0 w 6349721"/>
                <a:gd name="connsiteY4" fmla="*/ 0 h 285014"/>
                <a:gd name="connsiteX0" fmla="*/ 0 w 6314161"/>
                <a:gd name="connsiteY0" fmla="*/ 0 h 290094"/>
                <a:gd name="connsiteX1" fmla="*/ 6034761 w 6314161"/>
                <a:gd name="connsiteY1" fmla="*/ 0 h 290094"/>
                <a:gd name="connsiteX2" fmla="*/ 6314161 w 6314161"/>
                <a:gd name="connsiteY2" fmla="*/ 290094 h 290094"/>
                <a:gd name="connsiteX3" fmla="*/ 0 w 6314161"/>
                <a:gd name="connsiteY3" fmla="*/ 285014 h 290094"/>
                <a:gd name="connsiteX4" fmla="*/ 0 w 6314161"/>
                <a:gd name="connsiteY4" fmla="*/ 0 h 29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161" h="290094">
                  <a:moveTo>
                    <a:pt x="0" y="0"/>
                  </a:moveTo>
                  <a:lnTo>
                    <a:pt x="6034761" y="0"/>
                  </a:lnTo>
                  <a:lnTo>
                    <a:pt x="6314161" y="290094"/>
                  </a:lnTo>
                  <a:lnTo>
                    <a:pt x="0" y="2850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4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E0D646B3-8985-0BBB-12C9-698181CA1426}"/>
                </a:ext>
              </a:extLst>
            </p:cNvPr>
            <p:cNvSpPr/>
            <p:nvPr/>
          </p:nvSpPr>
          <p:spPr>
            <a:xfrm rot="16200000">
              <a:off x="7041304" y="625986"/>
              <a:ext cx="292458" cy="460850"/>
            </a:xfrm>
            <a:custGeom>
              <a:avLst/>
              <a:gdLst>
                <a:gd name="connsiteX0" fmla="*/ 0 w 530198"/>
                <a:gd name="connsiteY0" fmla="*/ 0 h 222837"/>
                <a:gd name="connsiteX1" fmla="*/ 530198 w 530198"/>
                <a:gd name="connsiteY1" fmla="*/ 0 h 222837"/>
                <a:gd name="connsiteX2" fmla="*/ 530198 w 530198"/>
                <a:gd name="connsiteY2" fmla="*/ 222837 h 222837"/>
                <a:gd name="connsiteX3" fmla="*/ 0 w 530198"/>
                <a:gd name="connsiteY3" fmla="*/ 222837 h 222837"/>
                <a:gd name="connsiteX4" fmla="*/ 0 w 530198"/>
                <a:gd name="connsiteY4" fmla="*/ 0 h 222837"/>
                <a:gd name="connsiteX0" fmla="*/ 0 w 545566"/>
                <a:gd name="connsiteY0" fmla="*/ 399570 h 622407"/>
                <a:gd name="connsiteX1" fmla="*/ 545566 w 545566"/>
                <a:gd name="connsiteY1" fmla="*/ 0 h 622407"/>
                <a:gd name="connsiteX2" fmla="*/ 530198 w 545566"/>
                <a:gd name="connsiteY2" fmla="*/ 622407 h 622407"/>
                <a:gd name="connsiteX3" fmla="*/ 0 w 545566"/>
                <a:gd name="connsiteY3" fmla="*/ 622407 h 622407"/>
                <a:gd name="connsiteX4" fmla="*/ 0 w 545566"/>
                <a:gd name="connsiteY4" fmla="*/ 399570 h 622407"/>
                <a:gd name="connsiteX0" fmla="*/ 0 w 530198"/>
                <a:gd name="connsiteY0" fmla="*/ 384202 h 607039"/>
                <a:gd name="connsiteX1" fmla="*/ 522514 w 530198"/>
                <a:gd name="connsiteY1" fmla="*/ 0 h 607039"/>
                <a:gd name="connsiteX2" fmla="*/ 530198 w 530198"/>
                <a:gd name="connsiteY2" fmla="*/ 607039 h 607039"/>
                <a:gd name="connsiteX3" fmla="*/ 0 w 530198"/>
                <a:gd name="connsiteY3" fmla="*/ 607039 h 607039"/>
                <a:gd name="connsiteX4" fmla="*/ 0 w 530198"/>
                <a:gd name="connsiteY4" fmla="*/ 384202 h 607039"/>
                <a:gd name="connsiteX0" fmla="*/ 0 w 530198"/>
                <a:gd name="connsiteY0" fmla="*/ 393727 h 616564"/>
                <a:gd name="connsiteX1" fmla="*/ 525689 w 530198"/>
                <a:gd name="connsiteY1" fmla="*/ 0 h 616564"/>
                <a:gd name="connsiteX2" fmla="*/ 530198 w 530198"/>
                <a:gd name="connsiteY2" fmla="*/ 616564 h 616564"/>
                <a:gd name="connsiteX3" fmla="*/ 0 w 530198"/>
                <a:gd name="connsiteY3" fmla="*/ 616564 h 616564"/>
                <a:gd name="connsiteX4" fmla="*/ 0 w 530198"/>
                <a:gd name="connsiteY4" fmla="*/ 393727 h 616564"/>
                <a:gd name="connsiteX0" fmla="*/ 0 w 526237"/>
                <a:gd name="connsiteY0" fmla="*/ 393727 h 616564"/>
                <a:gd name="connsiteX1" fmla="*/ 525689 w 526237"/>
                <a:gd name="connsiteY1" fmla="*/ 0 h 616564"/>
                <a:gd name="connsiteX2" fmla="*/ 523424 w 526237"/>
                <a:gd name="connsiteY2" fmla="*/ 230484 h 616564"/>
                <a:gd name="connsiteX3" fmla="*/ 0 w 526237"/>
                <a:gd name="connsiteY3" fmla="*/ 616564 h 616564"/>
                <a:gd name="connsiteX4" fmla="*/ 0 w 526237"/>
                <a:gd name="connsiteY4" fmla="*/ 393727 h 616564"/>
                <a:gd name="connsiteX0" fmla="*/ 0 w 526811"/>
                <a:gd name="connsiteY0" fmla="*/ 393727 h 616564"/>
                <a:gd name="connsiteX1" fmla="*/ 525689 w 526811"/>
                <a:gd name="connsiteY1" fmla="*/ 0 h 616564"/>
                <a:gd name="connsiteX2" fmla="*/ 526811 w 526811"/>
                <a:gd name="connsiteY2" fmla="*/ 230484 h 616564"/>
                <a:gd name="connsiteX3" fmla="*/ 0 w 526811"/>
                <a:gd name="connsiteY3" fmla="*/ 616564 h 616564"/>
                <a:gd name="connsiteX4" fmla="*/ 0 w 526811"/>
                <a:gd name="connsiteY4" fmla="*/ 393727 h 6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811" h="616564">
                  <a:moveTo>
                    <a:pt x="0" y="393727"/>
                  </a:moveTo>
                  <a:lnTo>
                    <a:pt x="525689" y="0"/>
                  </a:lnTo>
                  <a:cubicBezTo>
                    <a:pt x="528250" y="202346"/>
                    <a:pt x="524250" y="28138"/>
                    <a:pt x="526811" y="230484"/>
                  </a:cubicBezTo>
                  <a:lnTo>
                    <a:pt x="0" y="616564"/>
                  </a:lnTo>
                  <a:lnTo>
                    <a:pt x="0" y="393727"/>
                  </a:lnTo>
                  <a:close/>
                </a:path>
              </a:pathLst>
            </a:custGeom>
            <a:solidFill>
              <a:srgbClr val="D226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85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2A70E78-4D1D-8783-0831-EB9A6295F340}"/>
              </a:ext>
            </a:extLst>
          </p:cNvPr>
          <p:cNvSpPr txBox="1"/>
          <p:nvPr/>
        </p:nvSpPr>
        <p:spPr>
          <a:xfrm>
            <a:off x="617514" y="1357468"/>
            <a:ext cx="908871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DEOCS Results Brochure template is provided as a resource for commanders/leaders to distribute while debriefing personnel on their unit’s/organization’s DEOCS results.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25304B-05A4-1930-166B-735B73EC4993}"/>
              </a:ext>
            </a:extLst>
          </p:cNvPr>
          <p:cNvSpPr txBox="1"/>
          <p:nvPr/>
        </p:nvSpPr>
        <p:spPr>
          <a:xfrm>
            <a:off x="840327" y="695242"/>
            <a:ext cx="3576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PURPOSE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16B60-B3EE-9041-14C8-30B05F07DF55}"/>
              </a:ext>
            </a:extLst>
          </p:cNvPr>
          <p:cNvSpPr txBox="1"/>
          <p:nvPr/>
        </p:nvSpPr>
        <p:spPr>
          <a:xfrm>
            <a:off x="879068" y="1052842"/>
            <a:ext cx="8381994" cy="2308324"/>
          </a:xfrm>
          <a:prstGeom prst="rect">
            <a:avLst/>
          </a:prstGeom>
          <a:noFill/>
          <a:ln w="28575">
            <a:solidFill>
              <a:srgbClr val="254267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254267"/>
                </a:solidFill>
                <a:latin typeface="Arial"/>
                <a:cs typeface="Arial"/>
              </a:rPr>
              <a:t>This is an example DEOCS Results Brochure created using the template for you to reference when creating your own brochure.</a:t>
            </a: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rgbClr val="254267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buFont typeface="Courier New"/>
              <a:buChar char="o"/>
            </a:pPr>
            <a:r>
              <a:rPr lang="en-US" sz="1600" dirty="0">
                <a:solidFill>
                  <a:srgbClr val="254267"/>
                </a:solidFill>
                <a:latin typeface="Arial"/>
                <a:cs typeface="Arial"/>
              </a:rPr>
              <a:t>For additional materials to assist with your Command Climate Assessment, visit the Defense Command Climate Portal Survey Resource Center at </a:t>
            </a:r>
            <a:r>
              <a:rPr lang="en-US" sz="1600" dirty="0">
                <a:solidFill>
                  <a:srgbClr val="254267"/>
                </a:solidFill>
                <a:latin typeface="Arial"/>
                <a:cs typeface="Arial"/>
                <a:hlinkClick r:id="rId2"/>
              </a:rPr>
              <a:t>https://www.prevention.mil/Climate-Portal/Defense-Climate-Portal-Survey-Resource-Center/</a:t>
            </a:r>
            <a:r>
              <a:rPr lang="en-US" sz="1600" dirty="0">
                <a:solidFill>
                  <a:srgbClr val="254267"/>
                </a:solidFill>
                <a:latin typeface="Arial"/>
                <a:cs typeface="Arial"/>
              </a:rPr>
              <a:t> </a:t>
            </a:r>
          </a:p>
          <a:p>
            <a:pPr marL="285750" indent="-285750">
              <a:lnSpc>
                <a:spcPct val="90000"/>
              </a:lnSpc>
              <a:buFont typeface="Courier New"/>
              <a:buChar char="o"/>
            </a:pPr>
            <a:endParaRPr lang="en-US" sz="1600" b="1" dirty="0">
              <a:solidFill>
                <a:srgbClr val="254267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254267"/>
                </a:solidFill>
                <a:latin typeface="Arial"/>
                <a:cs typeface="Arial"/>
              </a:rPr>
              <a:t>If you have any questions, need assistance, or have feedback to improve this resource, please email us: </a:t>
            </a:r>
            <a:r>
              <a:rPr lang="en-US" sz="1600" dirty="0">
                <a:solidFill>
                  <a:srgbClr val="254267"/>
                </a:solidFill>
                <a:latin typeface="Arial"/>
                <a:cs typeface="Arial"/>
                <a:hlinkClick r:id="rId3"/>
              </a:rPr>
              <a:t>DODHRA.OPA-CCA-Support@mail.mil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2306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 Placeholder 417">
            <a:extLst>
              <a:ext uri="{FF2B5EF4-FFF2-40B4-BE49-F238E27FC236}">
                <a16:creationId xmlns:a16="http://schemas.microsoft.com/office/drawing/2014/main" id="{889379D9-197C-139A-31A9-F7DB64701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64130" y="6503906"/>
            <a:ext cx="2980910" cy="674175"/>
          </a:xfrm>
        </p:spPr>
        <p:txBody>
          <a:bodyPr/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LTC Mary Jackson, Commander</a:t>
            </a:r>
          </a:p>
        </p:txBody>
      </p:sp>
      <p:sp>
        <p:nvSpPr>
          <p:cNvPr id="419" name="Text Placeholder 418">
            <a:extLst>
              <a:ext uri="{FF2B5EF4-FFF2-40B4-BE49-F238E27FC236}">
                <a16:creationId xmlns:a16="http://schemas.microsoft.com/office/drawing/2014/main" id="{524FE3C9-F611-9746-4445-1D22C24668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64130" y="7269502"/>
            <a:ext cx="2980910" cy="324065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25AUG2025</a:t>
            </a:r>
          </a:p>
        </p:txBody>
      </p:sp>
      <p:sp>
        <p:nvSpPr>
          <p:cNvPr id="420" name="Text Placeholder 419">
            <a:extLst>
              <a:ext uri="{FF2B5EF4-FFF2-40B4-BE49-F238E27FC236}">
                <a16:creationId xmlns:a16="http://schemas.microsoft.com/office/drawing/2014/main" id="{3166ABF5-6C59-2C5D-BAA1-76BF289F5E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96853" y="4229926"/>
            <a:ext cx="3080887" cy="674175"/>
          </a:xfrm>
          <a:prstGeom prst="rect">
            <a:avLst/>
          </a:prstGeom>
        </p:spPr>
        <p:txBody>
          <a:bodyPr/>
          <a:lstStyle/>
          <a:p>
            <a:r>
              <a:rPr lang="en-US" sz="2000" b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United States Army       Corps of Engineers</a:t>
            </a:r>
          </a:p>
        </p:txBody>
      </p:sp>
      <p:pic>
        <p:nvPicPr>
          <p:cNvPr id="15" name="Picture Placeholder 14" descr="Icon&#10;&#10;Description automatically generated">
            <a:extLst>
              <a:ext uri="{FF2B5EF4-FFF2-40B4-BE49-F238E27FC236}">
                <a16:creationId xmlns:a16="http://schemas.microsoft.com/office/drawing/2014/main" id="{CB84FB38-2711-22EB-A323-9BC9A1D16F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>
          <a:xfrm>
            <a:off x="7615186" y="4974588"/>
            <a:ext cx="1459164" cy="1459164"/>
          </a:xfrm>
        </p:spPr>
      </p:pic>
      <p:graphicFrame>
        <p:nvGraphicFramePr>
          <p:cNvPr id="2" name="Table 102">
            <a:extLst>
              <a:ext uri="{FF2B5EF4-FFF2-40B4-BE49-F238E27FC236}">
                <a16:creationId xmlns:a16="http://schemas.microsoft.com/office/drawing/2014/main" id="{FE20866D-1613-5411-C8D5-159AFF66A1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035003"/>
              </p:ext>
            </p:extLst>
          </p:nvPr>
        </p:nvGraphicFramePr>
        <p:xfrm>
          <a:off x="214827" y="761963"/>
          <a:ext cx="2896969" cy="5786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6969">
                  <a:extLst>
                    <a:ext uri="{9D8B030D-6E8A-4147-A177-3AD203B41FA5}">
                      <a16:colId xmlns:a16="http://schemas.microsoft.com/office/drawing/2014/main" val="2557012913"/>
                    </a:ext>
                  </a:extLst>
                </a:gridCol>
              </a:tblGrid>
              <a:tr h="642191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Equal Employment Officer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Ms. J. Nguyen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janguyen@deocs.mil</a:t>
                      </a: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555-555-4321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7283166"/>
                  </a:ext>
                </a:extLst>
              </a:tr>
              <a:tr h="642191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Suicide Prevention Officer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CPT R. Patel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rapatel@deocs.mil</a:t>
                      </a: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444-444-1234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4128379"/>
                  </a:ext>
                </a:extLst>
              </a:tr>
              <a:tr h="642191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Drug/Alcohol Prevention Officer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SFC A. Garcia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argarcia@deocs.mil</a:t>
                      </a: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444-444-4321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1439054"/>
                  </a:ext>
                </a:extLst>
              </a:tr>
              <a:tr h="642191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Mental Health Specialist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Ms. S. Cofield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sacofield@deocs.mil</a:t>
                      </a: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333-333-1234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2598232"/>
                  </a:ext>
                </a:extLst>
              </a:tr>
              <a:tr h="642191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Unit Chaplain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CAPT F. Jones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fajones@deocs.mil</a:t>
                      </a: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333-333-4321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4542185"/>
                  </a:ext>
                </a:extLst>
              </a:tr>
              <a:tr h="642191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Command Financial Specialist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Sgt D. Reuter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doreuter@deocs.mil</a:t>
                      </a: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222-222-1234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7993589"/>
                  </a:ext>
                </a:extLst>
              </a:tr>
              <a:tr h="632745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Unit Fitness Leader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SSgt R. Smith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risimth@deocs.mil</a:t>
                      </a: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222-222-4321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051212"/>
                  </a:ext>
                </a:extLst>
              </a:tr>
              <a:tr h="486543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Victim Advocate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2LT A. Flores, SAPR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aflores@deocs.mil</a:t>
                      </a: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222-111-4321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925712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45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i="0">
                          <a:solidFill>
                            <a:srgbClr val="254267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Equal Opportunity Advisor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SFC R. Garcia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rgarcia@deocs.mil</a:t>
                      </a: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111-111-1234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4424867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9BF71C-F573-175F-BF6B-66E071D7EE20}"/>
              </a:ext>
            </a:extLst>
          </p:cNvPr>
          <p:cNvCxnSpPr>
            <a:cxnSpLocks/>
          </p:cNvCxnSpPr>
          <p:nvPr/>
        </p:nvCxnSpPr>
        <p:spPr>
          <a:xfrm>
            <a:off x="758878" y="1376053"/>
            <a:ext cx="1841500" cy="0"/>
          </a:xfrm>
          <a:prstGeom prst="line">
            <a:avLst/>
          </a:prstGeom>
          <a:ln w="25400">
            <a:solidFill>
              <a:srgbClr val="D3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BB05D5-5ECA-7B70-9ED6-9EF4DE76B6DD}"/>
              </a:ext>
            </a:extLst>
          </p:cNvPr>
          <p:cNvCxnSpPr>
            <a:cxnSpLocks/>
          </p:cNvCxnSpPr>
          <p:nvPr/>
        </p:nvCxnSpPr>
        <p:spPr>
          <a:xfrm>
            <a:off x="758878" y="2028021"/>
            <a:ext cx="1841500" cy="0"/>
          </a:xfrm>
          <a:prstGeom prst="line">
            <a:avLst/>
          </a:prstGeom>
          <a:ln w="25400">
            <a:solidFill>
              <a:srgbClr val="D3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03A868-CB9D-C04B-9B7B-15F863B4508F}"/>
              </a:ext>
            </a:extLst>
          </p:cNvPr>
          <p:cNvCxnSpPr>
            <a:cxnSpLocks/>
          </p:cNvCxnSpPr>
          <p:nvPr/>
        </p:nvCxnSpPr>
        <p:spPr>
          <a:xfrm>
            <a:off x="758878" y="2665925"/>
            <a:ext cx="1841500" cy="0"/>
          </a:xfrm>
          <a:prstGeom prst="line">
            <a:avLst/>
          </a:prstGeom>
          <a:ln w="25400">
            <a:solidFill>
              <a:srgbClr val="D3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3D107D-ABED-7863-D216-880D2C2C24D0}"/>
              </a:ext>
            </a:extLst>
          </p:cNvPr>
          <p:cNvCxnSpPr>
            <a:cxnSpLocks/>
          </p:cNvCxnSpPr>
          <p:nvPr/>
        </p:nvCxnSpPr>
        <p:spPr>
          <a:xfrm>
            <a:off x="758878" y="3299969"/>
            <a:ext cx="1841500" cy="0"/>
          </a:xfrm>
          <a:prstGeom prst="line">
            <a:avLst/>
          </a:prstGeom>
          <a:ln w="25400">
            <a:solidFill>
              <a:srgbClr val="D3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DDE598-8DA9-0E04-EF65-4D23CD4194B3}"/>
              </a:ext>
            </a:extLst>
          </p:cNvPr>
          <p:cNvCxnSpPr>
            <a:cxnSpLocks/>
          </p:cNvCxnSpPr>
          <p:nvPr/>
        </p:nvCxnSpPr>
        <p:spPr>
          <a:xfrm>
            <a:off x="758878" y="3945415"/>
            <a:ext cx="1841500" cy="0"/>
          </a:xfrm>
          <a:prstGeom prst="line">
            <a:avLst/>
          </a:prstGeom>
          <a:ln w="25400">
            <a:solidFill>
              <a:srgbClr val="D3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5F23D8-FA33-919C-2827-C922BC27302C}"/>
              </a:ext>
            </a:extLst>
          </p:cNvPr>
          <p:cNvCxnSpPr>
            <a:cxnSpLocks/>
          </p:cNvCxnSpPr>
          <p:nvPr/>
        </p:nvCxnSpPr>
        <p:spPr>
          <a:xfrm>
            <a:off x="758878" y="4587263"/>
            <a:ext cx="1841500" cy="0"/>
          </a:xfrm>
          <a:prstGeom prst="line">
            <a:avLst/>
          </a:prstGeom>
          <a:ln w="25400">
            <a:solidFill>
              <a:srgbClr val="D3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7EC3D3-CB8C-C538-7D1F-2BE0432CE4AE}"/>
              </a:ext>
            </a:extLst>
          </p:cNvPr>
          <p:cNvCxnSpPr>
            <a:cxnSpLocks/>
          </p:cNvCxnSpPr>
          <p:nvPr/>
        </p:nvCxnSpPr>
        <p:spPr>
          <a:xfrm>
            <a:off x="758878" y="5228879"/>
            <a:ext cx="1841500" cy="0"/>
          </a:xfrm>
          <a:prstGeom prst="line">
            <a:avLst/>
          </a:prstGeom>
          <a:ln w="25400">
            <a:solidFill>
              <a:srgbClr val="D3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770AE-3C7A-71B7-DC3E-2319E1A3A2BE}"/>
              </a:ext>
            </a:extLst>
          </p:cNvPr>
          <p:cNvCxnSpPr>
            <a:cxnSpLocks/>
          </p:cNvCxnSpPr>
          <p:nvPr/>
        </p:nvCxnSpPr>
        <p:spPr>
          <a:xfrm>
            <a:off x="758878" y="5843346"/>
            <a:ext cx="1841500" cy="0"/>
          </a:xfrm>
          <a:prstGeom prst="line">
            <a:avLst/>
          </a:prstGeom>
          <a:ln w="25400">
            <a:solidFill>
              <a:srgbClr val="D3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57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 Placeholder 340">
            <a:extLst>
              <a:ext uri="{FF2B5EF4-FFF2-40B4-BE49-F238E27FC236}">
                <a16:creationId xmlns:a16="http://schemas.microsoft.com/office/drawing/2014/main" id="{86C209A2-A3E4-9949-3349-84186D5EF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To offer expert signal support to Joint Forces or other contingency forces in support of any assigned mission throughout the spectrum of conflict.</a:t>
            </a:r>
          </a:p>
          <a:p>
            <a:r>
              <a:rPr lang="en-US"/>
              <a:t>	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CB6ED9-2434-F8C6-0AAA-842ECBED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78%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5848F-FC73-EBCF-2762-EE7F8D0C1F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88%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7D344-9F68-52F9-96CC-A66CB9FC82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67%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324EA-5E40-AF38-2DE9-1EB84C7FBDB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80%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B497D9-0FF3-7BAD-1F5A-29DEAB22A49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77%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A443FE-9CDE-7863-B55F-8C264766480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55%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4FC624F-23A7-E323-3C27-2F9F1730BFA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70%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F005E45-4D59-F946-B0E5-8ADD7EFDEE1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17%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354992-D680-F30A-3341-E89259FE2B4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40%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055FBFE-1905-AC03-6300-EC78C1D3E95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8FE60E0-20AB-76D5-DF87-B02F034B9E5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37%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1BAEEEB-197E-7662-2FC9-9C29060B387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29%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AD8191-F45E-75B8-CF89-5D43BD44618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50%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CB29201-5EC7-92A8-5C43-F0152D913B3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16%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D85A153-4FE6-492D-A731-A2370AA03D3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21%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3B4EC4-5F00-CA6C-2952-86A4BA68A45D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25%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FF9A35-F145-7205-6917-8438F486691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n-US" dirty="0"/>
              <a:t>22%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90E7C8-8791-D342-0242-3592692C798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US" dirty="0"/>
              <a:t>35%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54114A0-6502-41A8-517B-493E8F85E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9097"/>
              </p:ext>
            </p:extLst>
          </p:nvPr>
        </p:nvGraphicFramePr>
        <p:xfrm>
          <a:off x="6684007" y="863135"/>
          <a:ext cx="2979647" cy="2164844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510767">
                  <a:extLst>
                    <a:ext uri="{9D8B030D-6E8A-4147-A177-3AD203B41FA5}">
                      <a16:colId xmlns:a16="http://schemas.microsoft.com/office/drawing/2014/main" val="480715945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094530293"/>
                    </a:ext>
                  </a:extLst>
                </a:gridCol>
              </a:tblGrid>
              <a:tr h="396876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  <a:p>
                      <a:pPr marL="171450" marR="0" lvl="0" indent="-17145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Connectedness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Highly engaged/supportive command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0800792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</a:t>
                      </a:r>
                    </a:p>
                    <a:p>
                      <a:pPr marL="171450" marR="0" lvl="0" indent="-17145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Cohesion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Dept/Divisions work together well. 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8991827"/>
                  </a:ext>
                </a:extLst>
              </a:tr>
              <a:tr h="315121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</a:t>
                      </a:r>
                    </a:p>
                    <a:p>
                      <a:pPr marL="171450" marR="0" lvl="0" indent="-17145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Morale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active MWR team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3549394"/>
                  </a:ext>
                </a:extLst>
              </a:tr>
              <a:tr h="339403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Engagement &amp; Commitment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Dedicated and enthusiastic personnel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4446899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Stress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Supportive command environment</a:t>
                      </a:r>
                      <a:endParaRPr lang="en-US" sz="1000" b="1" dirty="0">
                        <a:solidFill>
                          <a:srgbClr val="2542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297532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2104CA8-5E7D-E493-0D40-31C6349C4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821053"/>
              </p:ext>
            </p:extLst>
          </p:nvPr>
        </p:nvGraphicFramePr>
        <p:xfrm>
          <a:off x="6684006" y="3245101"/>
          <a:ext cx="2979647" cy="2164844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510767">
                  <a:extLst>
                    <a:ext uri="{9D8B030D-6E8A-4147-A177-3AD203B41FA5}">
                      <a16:colId xmlns:a16="http://schemas.microsoft.com/office/drawing/2014/main" val="480715945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094530293"/>
                    </a:ext>
                  </a:extLst>
                </a:gridCol>
              </a:tblGrid>
              <a:tr h="396876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  <a:p>
                      <a:pPr marL="171450" marR="0" lvl="0" indent="-17145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Racially Harassing Behaviors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 Tolerance Policy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0800792"/>
                  </a:ext>
                </a:extLst>
              </a:tr>
              <a:tr h="353842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</a:t>
                      </a:r>
                    </a:p>
                    <a:p>
                      <a:pPr marL="171450" marR="0" lvl="0" indent="-17145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Alcohol Impairing Memory &amp; Binge Drinking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8991827"/>
                  </a:ext>
                </a:extLst>
              </a:tr>
              <a:tr h="338567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</a:t>
                      </a:r>
                    </a:p>
                    <a:p>
                      <a:pPr marL="171450" marR="0" lvl="0" indent="-17145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Sexually Harassing Behaviors 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 Tolerance Policy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3549394"/>
                  </a:ext>
                </a:extLst>
              </a:tr>
              <a:tr h="118391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Fairness</a:t>
                      </a:r>
                    </a:p>
                    <a:p>
                      <a:pPr marL="171450" marR="0" lvl="0" indent="-171450" algn="l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1717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Promotions and recognition 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4446899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Work-Life Balance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Deployment/mission requirements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2975321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728DFF1-93D6-34F3-FDE0-0AE0DB21B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1367"/>
              </p:ext>
            </p:extLst>
          </p:nvPr>
        </p:nvGraphicFramePr>
        <p:xfrm>
          <a:off x="6684007" y="5622706"/>
          <a:ext cx="3143513" cy="2164844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538857">
                  <a:extLst>
                    <a:ext uri="{9D8B030D-6E8A-4147-A177-3AD203B41FA5}">
                      <a16:colId xmlns:a16="http://schemas.microsoft.com/office/drawing/2014/main" val="480715945"/>
                    </a:ext>
                  </a:extLst>
                </a:gridCol>
                <a:gridCol w="2604656">
                  <a:extLst>
                    <a:ext uri="{9D8B030D-6E8A-4147-A177-3AD203B41FA5}">
                      <a16:colId xmlns:a16="http://schemas.microsoft.com/office/drawing/2014/main" val="1094530293"/>
                    </a:ext>
                  </a:extLst>
                </a:gridCol>
              </a:tblGrid>
              <a:tr h="396876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  <a:p>
                      <a:pPr marL="171450" marR="0" lvl="0" indent="-17145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Concerns about lack of communication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0800792"/>
                  </a:ext>
                </a:extLst>
              </a:tr>
              <a:tr h="353842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</a:t>
                      </a:r>
                    </a:p>
                    <a:p>
                      <a:pPr marL="171450" marR="0" lvl="0" indent="-17145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Awards/Recognition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Concerns about awards distribution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8991827"/>
                  </a:ext>
                </a:extLst>
              </a:tr>
              <a:tr h="338567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</a:t>
                      </a:r>
                    </a:p>
                    <a:p>
                      <a:pPr marL="171450" marR="0" lvl="0" indent="-17145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Inadequate Facility/Workspace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Cubicles and lack of adequate AC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3549394"/>
                  </a:ext>
                </a:extLst>
              </a:tr>
              <a:tr h="118391">
                <a:tc>
                  <a:txBody>
                    <a:bodyPr/>
                    <a:lstStyle/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r" defTabSz="100584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600" b="1" i="0">
                        <a:solidFill>
                          <a:srgbClr val="254267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Development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Lack of training/courses available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4446899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b="1" i="0">
                          <a:solidFill>
                            <a:srgbClr val="D3252D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Clr>
                          <a:srgbClr val="717171"/>
                        </a:buClr>
                      </a:pPr>
                      <a:r>
                        <a:rPr lang="en-US" sz="1100" b="1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 Readiness/Support</a:t>
                      </a:r>
                    </a:p>
                    <a:p>
                      <a:pPr marL="171450" indent="-171450">
                        <a:lnSpc>
                          <a:spcPct val="80000"/>
                        </a:lnSpc>
                        <a:buClr>
                          <a:srgbClr val="71717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000" b="0">
                          <a:solidFill>
                            <a:srgbClr val="2542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Recommendations about Family Support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2975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695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1e0fcd8c-2d3b-40e1-9231-d51350a657ea" xsi:nil="true"/>
    <lcf76f155ced4ddcb4097134ff3c332f xmlns="1e0fcd8c-2d3b-40e1-9231-d51350a657e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0A0FBA05DF4AA45D6821F7FED846" ma:contentTypeVersion="18" ma:contentTypeDescription="Create a new document." ma:contentTypeScope="" ma:versionID="cbac814cb6dd65cfdf07892aa07d4c7e">
  <xsd:schema xmlns:xsd="http://www.w3.org/2001/XMLSchema" xmlns:xs="http://www.w3.org/2001/XMLSchema" xmlns:p="http://schemas.microsoft.com/office/2006/metadata/properties" xmlns:ns2="1e0fcd8c-2d3b-40e1-9231-d51350a657ea" xmlns:ns3="738875a2-f62c-46a4-ad92-9b4d2d2c00fc" targetNamespace="http://schemas.microsoft.com/office/2006/metadata/properties" ma:root="true" ma:fieldsID="2f67985481a272b83f21818af65af97c" ns2:_="" ns3:_="">
    <xsd:import namespace="1e0fcd8c-2d3b-40e1-9231-d51350a657ea"/>
    <xsd:import namespace="738875a2-f62c-46a4-ad92-9b4d2d2c00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Dateandtim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fcd8c-2d3b-40e1-9231-d51350a657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eandtime" ma:index="19" nillable="true" ma:displayName="Date and time" ma:format="DateTime" ma:internalName="Dateandtime">
      <xsd:simpleType>
        <xsd:restriction base="dms:DateTim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7c8b2d4-3706-4054-9f74-f7045d6993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875a2-f62c-46a4-ad92-9b4d2d2c00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DB54E6-7FC3-48AC-821B-B44C7C6BC311}">
  <ds:schemaRefs>
    <ds:schemaRef ds:uri="http://schemas.microsoft.com/office/2006/documentManagement/types"/>
    <ds:schemaRef ds:uri="http://schemas.microsoft.com/office/infopath/2007/PartnerControls"/>
    <ds:schemaRef ds:uri="738875a2-f62c-46a4-ad92-9b4d2d2c00fc"/>
    <ds:schemaRef ds:uri="http://purl.org/dc/elements/1.1/"/>
    <ds:schemaRef ds:uri="http://schemas.microsoft.com/office/2006/metadata/properties"/>
    <ds:schemaRef ds:uri="1e0fcd8c-2d3b-40e1-9231-d51350a657ea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5789075-13B8-4CCE-A0A0-D85E6795A8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fcd8c-2d3b-40e1-9231-d51350a657ea"/>
    <ds:schemaRef ds:uri="738875a2-f62c-46a4-ad92-9b4d2d2c00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8E397C-59D6-41A1-89DE-29F5F4A9CB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6268</TotalTime>
  <Words>427</Words>
  <Application>Microsoft Office PowerPoint</Application>
  <PresentationFormat>Custom</PresentationFormat>
  <Paragraphs>102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Arial Black</vt:lpstr>
      <vt:lpstr>Arial Narrow</vt:lpstr>
      <vt:lpstr>Calibri</vt:lpstr>
      <vt:lpstr>Courier New</vt:lpstr>
      <vt:lpstr>Times New Roman</vt:lpstr>
      <vt:lpstr>Wingdings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Arbogast</dc:creator>
  <cp:lastModifiedBy>Willie Cosner</cp:lastModifiedBy>
  <cp:revision>8</cp:revision>
  <cp:lastPrinted>2022-09-09T18:13:28Z</cp:lastPrinted>
  <dcterms:created xsi:type="dcterms:W3CDTF">2022-07-28T11:50:18Z</dcterms:created>
  <dcterms:modified xsi:type="dcterms:W3CDTF">2025-07-10T16:37:24Z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0x010100AFD40A0FBA05DF4AA45D6821F7FED846</vt:lpwstr>
  </property>
  <property fmtid="{D5CDD505-2E9C-101B-9397-08002B2CF9AE}" pid="3" name="MediaServiceImageTags">
    <vt:lpwstr/>
  </property>
</Properties>
</file>