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0_1D009B89.xml" ContentType="application/vnd.ms-powerpoint.comments+xml"/>
  <Override PartName="/ppt/notesSlides/notesSlide1.xml" ContentType="application/vnd.openxmlformats-officedocument.presentationml.notesSlide+xml"/>
  <Override PartName="/ppt/comments/modernComment_101_369468E7.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5" r:id="rId5"/>
  </p:sldMasterIdLst>
  <p:notesMasterIdLst>
    <p:notesMasterId r:id="rId9"/>
  </p:notesMasterIdLst>
  <p:sldIdLst>
    <p:sldId id="261" r:id="rId6"/>
    <p:sldId id="256" r:id="rId7"/>
    <p:sldId id="257" r:id="rId8"/>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BAD9B7-3170-7833-D341-3F8EAE40F037}" name="Template Guidance" initials="DB" userId="Template Guidance"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54267"/>
    <a:srgbClr val="355E93"/>
    <a:srgbClr val="D3252D"/>
    <a:srgbClr val="717171"/>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45" autoAdjust="0"/>
  </p:normalViewPr>
  <p:slideViewPr>
    <p:cSldViewPr snapToGrid="0">
      <p:cViewPr varScale="1">
        <p:scale>
          <a:sx n="98" d="100"/>
          <a:sy n="98" d="100"/>
        </p:scale>
        <p:origin x="648"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e Cosner" userId="c59f3a56-3a41-49cc-b29e-c712a57bfcec" providerId="ADAL" clId="{0859DAE6-4219-4646-8564-A0C06004ED73}"/>
    <pc:docChg chg="modMainMaster">
      <pc:chgData name="Willie Cosner" userId="c59f3a56-3a41-49cc-b29e-c712a57bfcec" providerId="ADAL" clId="{0859DAE6-4219-4646-8564-A0C06004ED73}" dt="2026-07-16T15:26:41.370" v="68" actId="20577"/>
      <pc:docMkLst>
        <pc:docMk/>
      </pc:docMkLst>
      <pc:sldMasterChg chg="modSldLayout">
        <pc:chgData name="Willie Cosner" userId="c59f3a56-3a41-49cc-b29e-c712a57bfcec" providerId="ADAL" clId="{0859DAE6-4219-4646-8564-A0C06004ED73}" dt="2026-07-16T15:26:41.370" v="68" actId="20577"/>
        <pc:sldMasterMkLst>
          <pc:docMk/>
          <pc:sldMasterMk cId="3003791902" sldId="2147483660"/>
        </pc:sldMasterMkLst>
        <pc:sldLayoutChg chg="modSp mod">
          <pc:chgData name="Willie Cosner" userId="c59f3a56-3a41-49cc-b29e-c712a57bfcec" providerId="ADAL" clId="{0859DAE6-4219-4646-8564-A0C06004ED73}" dt="2026-07-16T15:26:41.370" v="68" actId="20577"/>
          <pc:sldLayoutMkLst>
            <pc:docMk/>
            <pc:sldMasterMk cId="3003791902" sldId="2147483660"/>
            <pc:sldLayoutMk cId="96898436" sldId="2147483668"/>
          </pc:sldLayoutMkLst>
          <pc:spChg chg="mod">
            <ac:chgData name="Willie Cosner" userId="c59f3a56-3a41-49cc-b29e-c712a57bfcec" providerId="ADAL" clId="{0859DAE6-4219-4646-8564-A0C06004ED73}" dt="2026-07-16T15:26:41.370" v="68" actId="20577"/>
            <ac:spMkLst>
              <pc:docMk/>
              <pc:sldMasterMk cId="3003791902" sldId="2147483660"/>
              <pc:sldLayoutMk cId="96898436" sldId="2147483668"/>
              <ac:spMk id="4" creationId="{098423CC-0A50-6F61-44B2-8C3F19C4458D}"/>
            </ac:spMkLst>
          </pc:spChg>
        </pc:sldLayoutChg>
      </pc:sldMasterChg>
      <pc:sldMasterChg chg="modSldLayout">
        <pc:chgData name="Willie Cosner" userId="c59f3a56-3a41-49cc-b29e-c712a57bfcec" providerId="ADAL" clId="{0859DAE6-4219-4646-8564-A0C06004ED73}" dt="2026-07-16T15:24:02.191" v="57" actId="14100"/>
        <pc:sldMasterMkLst>
          <pc:docMk/>
          <pc:sldMasterMk cId="1515899253" sldId="2147483665"/>
        </pc:sldMasterMkLst>
        <pc:sldLayoutChg chg="modSp mod">
          <pc:chgData name="Willie Cosner" userId="c59f3a56-3a41-49cc-b29e-c712a57bfcec" providerId="ADAL" clId="{0859DAE6-4219-4646-8564-A0C06004ED73}" dt="2026-07-16T15:24:02.191" v="57" actId="14100"/>
          <pc:sldLayoutMkLst>
            <pc:docMk/>
            <pc:sldMasterMk cId="1515899253" sldId="2147483665"/>
            <pc:sldLayoutMk cId="1845554694" sldId="2147483667"/>
          </pc:sldLayoutMkLst>
          <pc:spChg chg="mod">
            <ac:chgData name="Willie Cosner" userId="c59f3a56-3a41-49cc-b29e-c712a57bfcec" providerId="ADAL" clId="{0859DAE6-4219-4646-8564-A0C06004ED73}" dt="2026-07-16T15:23:53.849" v="56" actId="14100"/>
            <ac:spMkLst>
              <pc:docMk/>
              <pc:sldMasterMk cId="1515899253" sldId="2147483665"/>
              <pc:sldLayoutMk cId="1845554694" sldId="2147483667"/>
              <ac:spMk id="117" creationId="{4740DE13-CC63-949C-0C3A-739AB9C108E1}"/>
            </ac:spMkLst>
          </pc:spChg>
          <pc:spChg chg="mod">
            <ac:chgData name="Willie Cosner" userId="c59f3a56-3a41-49cc-b29e-c712a57bfcec" providerId="ADAL" clId="{0859DAE6-4219-4646-8564-A0C06004ED73}" dt="2026-07-16T15:24:02.191" v="57" actId="14100"/>
            <ac:spMkLst>
              <pc:docMk/>
              <pc:sldMasterMk cId="1515899253" sldId="2147483665"/>
              <pc:sldLayoutMk cId="1845554694" sldId="2147483667"/>
              <ac:spMk id="118" creationId="{96EB68C6-C440-600C-E2C7-10BEEE267B5C}"/>
            </ac:spMkLst>
          </pc:spChg>
        </pc:sldLayoutChg>
      </pc:sldMasterChg>
    </pc:docChg>
  </pc:docChgLst>
</pc:chgInfo>
</file>

<file path=ppt/comments/modernComment_100_1D009B89.xml><?xml version="1.0" encoding="utf-8"?>
<p188:cmLst xmlns:a="http://schemas.openxmlformats.org/drawingml/2006/main" xmlns:r="http://schemas.openxmlformats.org/officeDocument/2006/relationships" xmlns:p188="http://schemas.microsoft.com/office/powerpoint/2018/8/main">
  <p188:cm id="{0CA8DA15-FC95-456D-A363-85250718CCFB}" authorId="{73BAD9B7-3170-7833-D341-3F8EAE40F037}" created="2023-01-05T19:22:14.221">
    <pc:sldMkLst xmlns:pc="http://schemas.microsoft.com/office/powerpoint/2013/main/command">
      <pc:docMk/>
      <pc:sldMk cId="486579081" sldId="256"/>
    </pc:sldMkLst>
    <p188:txBody>
      <a:bodyPr/>
      <a:lstStyle/>
      <a:p>
        <a:r>
          <a:rPr lang="en-US"/>
          <a:t>Panel 1 (Local Resources): Insert the information for your local resource offices/points of contact. You can reduce the number (through deletion) if you have fewer than those listed in this example.</a:t>
        </a:r>
      </a:p>
    </p188:txBody>
  </p188:cm>
  <p188:cm id="{8203B26A-8398-4D90-8AF9-300C329BD2DD}" authorId="{73BAD9B7-3170-7833-D341-3F8EAE40F037}" created="2023-01-05T19:22:37.199">
    <pc:sldMkLst xmlns:pc="http://schemas.microsoft.com/office/powerpoint/2013/main/command">
      <pc:docMk/>
      <pc:sldMk cId="486579081" sldId="256"/>
    </pc:sldMkLst>
    <p188:txBody>
      <a:bodyPr/>
      <a:lstStyle/>
      <a:p>
        <a:r>
          <a:rPr lang="en-US"/>
          <a:t>Panel 3 (front of brochure): Insert your unit's/organization’s title, its insignia, commander/leader information, and date of briefing.</a:t>
        </a:r>
      </a:p>
    </p188:txBody>
  </p188:cm>
</p188:cmLst>
</file>

<file path=ppt/comments/modernComment_101_369468E7.xml><?xml version="1.0" encoding="utf-8"?>
<p188:cmLst xmlns:a="http://schemas.openxmlformats.org/drawingml/2006/main" xmlns:r="http://schemas.openxmlformats.org/officeDocument/2006/relationships" xmlns:p188="http://schemas.microsoft.com/office/powerpoint/2018/8/main">
  <p188:cm id="{B7EFDB6D-290B-4514-A5CB-BB31857C3196}" authorId="{73BAD9B7-3170-7833-D341-3F8EAE40F037}" created="2025-06-30T17:44:59.512">
    <pc:sldMkLst xmlns:pc="http://schemas.microsoft.com/office/powerpoint/2013/main/command">
      <pc:docMk/>
      <pc:sldMk cId="915695847" sldId="257"/>
    </pc:sldMkLst>
    <p188:txBody>
      <a:bodyPr/>
      <a:lstStyle/>
      <a:p>
        <a:r>
          <a:rPr lang="en-US"/>
          <a:t>Panel 1 (Mission Statement): Insert your unit's/organization’s mission statement here.</a:t>
        </a:r>
      </a:p>
    </p188:txBody>
  </p188:cm>
  <p188:cm id="{AA35521E-BBF9-4B92-BB4A-211270154F79}" authorId="{73BAD9B7-3170-7833-D341-3F8EAE40F037}" created="2025-06-30T17:45:12">
    <pc:sldMkLst xmlns:pc="http://schemas.microsoft.com/office/powerpoint/2013/main/command">
      <pc:docMk/>
      <pc:sldMk cId="915695847" sldId="257"/>
    </pc:sldMkLst>
    <p188:txBody>
      <a:bodyPr/>
      <a:lstStyle/>
      <a:p>
        <a:r>
          <a:rPr lang="en-US"/>
          <a:t>Panel 1 (Response Rates): Insert your current year response rate. If you have response rates from earlier years, there are places for you to insert them. If you do not have previous response rates, you can delete those circles.</a:t>
        </a:r>
      </a:p>
    </p188:txBody>
  </p188:cm>
  <p188:cm id="{781B2515-6025-47A5-8B75-F9F5815C7265}" authorId="{73BAD9B7-3170-7833-D341-3F8EAE40F037}" created="2025-06-30T17:45:22.239">
    <pc:sldMkLst xmlns:pc="http://schemas.microsoft.com/office/powerpoint/2013/main/command">
      <pc:docMk/>
      <pc:sldMk cId="915695847" sldId="257"/>
    </pc:sldMkLst>
    <p188:txBody>
      <a:bodyPr/>
      <a:lstStyle/>
      <a:p>
        <a:r>
          <a:rPr lang="en-US"/>
          <a:t>Panel 2 (Protective Factors): Insert the percentage favorable ratings (i.e., in green in your report) here.</a:t>
        </a:r>
      </a:p>
    </p188:txBody>
  </p188:cm>
  <p188:cm id="{A172E80B-F40F-4059-8703-39A95661124B}" authorId="{73BAD9B7-3170-7833-D341-3F8EAE40F037}" created="2025-06-30T17:45:33.131">
    <pc:sldMkLst xmlns:pc="http://schemas.microsoft.com/office/powerpoint/2013/main/command">
      <pc:docMk/>
      <pc:sldMk cId="915695847" sldId="257"/>
    </pc:sldMkLst>
    <p188:txBody>
      <a:bodyPr/>
      <a:lstStyle/>
      <a:p>
        <a:r>
          <a:rPr lang="en-US"/>
          <a:t>Panel 2 (Risk Factors): Insert the percentage unfavorable rating (i.e., in red in your report) here.</a:t>
        </a:r>
      </a:p>
    </p188:txBody>
  </p188:cm>
  <p188:cm id="{22C9539A-2E3B-4BB5-993A-522688A01C28}" authorId="{73BAD9B7-3170-7833-D341-3F8EAE40F037}" created="2025-06-30T17:45:46.158">
    <ac:deMkLst xmlns:ac="http://schemas.microsoft.com/office/drawing/2013/main/command">
      <pc:docMk xmlns:pc="http://schemas.microsoft.com/office/powerpoint/2013/main/command"/>
      <pc:sldMk xmlns:pc="http://schemas.microsoft.com/office/powerpoint/2013/main/command" cId="915695847" sldId="257"/>
      <ac:graphicFrameMk id="489" creationId="{25F74057-AD4E-A20D-9EDB-52DBE57AF9D1}"/>
    </ac:deMkLst>
    <p188:txBody>
      <a:bodyPr/>
      <a:lstStyle/>
      <a:p>
        <a:r>
          <a:rPr lang="en-US"/>
          <a:t>Panel 3 (Areas of Strength): Insert your unit's/organization’s own identified strengths and any supplemental notes here. Consider protective factors that are higher than the DoD and Service averages and risk factors that are lower than the DoD and Service averages.</a:t>
        </a:r>
      </a:p>
    </p188:txBody>
  </p188:cm>
  <p188:cm id="{15EB1FEB-26FD-4256-992B-71F59557FDDC}" authorId="{73BAD9B7-3170-7833-D341-3F8EAE40F037}" created="2025-06-30T17:45:56.631">
    <ac:deMkLst xmlns:ac="http://schemas.microsoft.com/office/drawing/2013/main/command">
      <pc:docMk xmlns:pc="http://schemas.microsoft.com/office/powerpoint/2013/main/command"/>
      <pc:sldMk xmlns:pc="http://schemas.microsoft.com/office/powerpoint/2013/main/command" cId="915695847" sldId="257"/>
      <ac:graphicFrameMk id="54" creationId="{18F58A9C-7885-F94A-C429-69C73AC9581D}"/>
    </ac:deMkLst>
    <p188:txBody>
      <a:bodyPr/>
      <a:lstStyle/>
      <a:p>
        <a:r>
          <a:rPr lang="en-US"/>
          <a:t>Panel 3 (Areas of Challenge): Insert your unit’s/organization’s own identified areas of challenge and any supplemental notes here. Consider protective and risk factors that have factor rating alerts. Consider protective factors that are lower than the DoD and Service averages and risk factors that are higher than the DoD and Service averages.</a:t>
        </a:r>
      </a:p>
    </p188:txBody>
  </p188:cm>
  <p188:cm id="{2463AA1E-E5E8-490B-B1C9-3B7FCA584754}" authorId="{73BAD9B7-3170-7833-D341-3F8EAE40F037}" created="2025-06-30T17:46:08.118">
    <ac:deMkLst xmlns:ac="http://schemas.microsoft.com/office/drawing/2013/main/command">
      <pc:docMk xmlns:pc="http://schemas.microsoft.com/office/powerpoint/2013/main/command"/>
      <pc:sldMk xmlns:pc="http://schemas.microsoft.com/office/powerpoint/2013/main/command" cId="915695847" sldId="257"/>
      <ac:graphicFrameMk id="490" creationId="{780D376E-917B-DF18-66AA-CD24F8372535}"/>
    </ac:deMkLst>
    <p188:txBody>
      <a:bodyPr/>
      <a:lstStyle/>
      <a:p>
        <a:r>
          <a:rPr lang="en-US"/>
          <a:t>Panel 3 (Written Comments Themes): Insert up to five themes identified based on your unit’s/organization’s comments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1E08E-D619-485E-8DAE-AD1BA7101F26}" type="datetimeFigureOut">
              <a:rPr lang="en-US" smtClean="0"/>
              <a:t>7/16/2026</a:t>
            </a:fld>
            <a:endParaRPr lang="en-US"/>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6228F3-8A17-4F2E-9AF9-CAA4E19246B9}" type="slidenum">
              <a:rPr lang="en-US" smtClean="0"/>
              <a:t>‹#›</a:t>
            </a:fld>
            <a:endParaRPr lang="en-US"/>
          </a:p>
        </p:txBody>
      </p:sp>
    </p:spTree>
    <p:extLst>
      <p:ext uri="{BB962C8B-B14F-4D97-AF65-F5344CB8AC3E}">
        <p14:creationId xmlns:p14="http://schemas.microsoft.com/office/powerpoint/2010/main" val="1471898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54267"/>
                </a:solidFill>
                <a:latin typeface="Arial"/>
                <a:cs typeface="Arial"/>
              </a:rPr>
              <a:t>Note: It is strongly recommended that results for Leadership Support – Ratings for All Immediate Supervisors and Toxic Leadership – Ratings for All Immediate Supervisors NOT be shared for units/organizations with a small number of immediate supervisors.</a:t>
            </a:r>
          </a:p>
          <a:p>
            <a:endParaRPr lang="en-US" dirty="0"/>
          </a:p>
        </p:txBody>
      </p:sp>
      <p:sp>
        <p:nvSpPr>
          <p:cNvPr id="4" name="Slide Number Placeholder 3"/>
          <p:cNvSpPr>
            <a:spLocks noGrp="1"/>
          </p:cNvSpPr>
          <p:nvPr>
            <p:ph type="sldNum" sz="quarter" idx="5"/>
          </p:nvPr>
        </p:nvSpPr>
        <p:spPr/>
        <p:txBody>
          <a:bodyPr/>
          <a:lstStyle/>
          <a:p>
            <a:fld id="{5F6228F3-8A17-4F2E-9AF9-CAA4E19246B9}" type="slidenum">
              <a:rPr lang="en-US" smtClean="0"/>
              <a:t>3</a:t>
            </a:fld>
            <a:endParaRPr lang="en-US"/>
          </a:p>
        </p:txBody>
      </p:sp>
    </p:spTree>
    <p:extLst>
      <p:ext uri="{BB962C8B-B14F-4D97-AF65-F5344CB8AC3E}">
        <p14:creationId xmlns:p14="http://schemas.microsoft.com/office/powerpoint/2010/main" val="2404984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outside">
    <p:spTree>
      <p:nvGrpSpPr>
        <p:cNvPr id="1" name=""/>
        <p:cNvGrpSpPr/>
        <p:nvPr/>
      </p:nvGrpSpPr>
      <p:grpSpPr>
        <a:xfrm>
          <a:off x="0" y="0"/>
          <a:ext cx="0" cy="0"/>
          <a:chOff x="0" y="0"/>
          <a:chExt cx="0" cy="0"/>
        </a:xfrm>
      </p:grpSpPr>
      <p:pic>
        <p:nvPicPr>
          <p:cNvPr id="3" name="Picture Placeholder 381">
            <a:extLst>
              <a:ext uri="{FF2B5EF4-FFF2-40B4-BE49-F238E27FC236}">
                <a16:creationId xmlns:a16="http://schemas.microsoft.com/office/drawing/2014/main" id="{B60C81F3-407D-772D-3CFB-AB1189194999}"/>
              </a:ext>
            </a:extLst>
          </p:cNvPr>
          <p:cNvPicPr>
            <a:picLocks noChangeAspect="1"/>
          </p:cNvPicPr>
          <p:nvPr userDrawn="1"/>
        </p:nvPicPr>
        <p:blipFill rotWithShape="1">
          <a:blip r:embed="rId2"/>
          <a:srcRect l="36818" t="2113" r="3825" b="32867"/>
          <a:stretch/>
        </p:blipFill>
        <p:spPr>
          <a:xfrm>
            <a:off x="6680316" y="170688"/>
            <a:ext cx="3197424" cy="5253819"/>
          </a:xfrm>
          <a:prstGeom prst="rect">
            <a:avLst/>
          </a:prstGeom>
        </p:spPr>
      </p:pic>
      <p:grpSp>
        <p:nvGrpSpPr>
          <p:cNvPr id="21" name="Group 20">
            <a:extLst>
              <a:ext uri="{FF2B5EF4-FFF2-40B4-BE49-F238E27FC236}">
                <a16:creationId xmlns:a16="http://schemas.microsoft.com/office/drawing/2014/main" id="{98377607-B77B-5989-210B-1531AA8D55C1}"/>
              </a:ext>
            </a:extLst>
          </p:cNvPr>
          <p:cNvGrpSpPr/>
          <p:nvPr userDrawn="1"/>
        </p:nvGrpSpPr>
        <p:grpSpPr>
          <a:xfrm>
            <a:off x="180896" y="192144"/>
            <a:ext cx="2966632" cy="296590"/>
            <a:chOff x="-139483" y="5989415"/>
            <a:chExt cx="5203915" cy="520263"/>
          </a:xfrm>
        </p:grpSpPr>
        <p:sp>
          <p:nvSpPr>
            <p:cNvPr id="22" name="Rectangle 1">
              <a:extLst>
                <a:ext uri="{FF2B5EF4-FFF2-40B4-BE49-F238E27FC236}">
                  <a16:creationId xmlns:a16="http://schemas.microsoft.com/office/drawing/2014/main" id="{9FB8B937-4D77-5ABB-41D7-E9C573EF0667}"/>
                </a:ext>
              </a:extLst>
            </p:cNvPr>
            <p:cNvSpPr/>
            <p:nvPr userDrawn="1"/>
          </p:nvSpPr>
          <p:spPr>
            <a:xfrm rot="16200000">
              <a:off x="2010639" y="3839293"/>
              <a:ext cx="520263" cy="4820508"/>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63" h="3689131">
                  <a:moveTo>
                    <a:pt x="0" y="0"/>
                  </a:moveTo>
                  <a:lnTo>
                    <a:pt x="504497" y="0"/>
                  </a:lnTo>
                  <a:cubicBezTo>
                    <a:pt x="509752" y="1098331"/>
                    <a:pt x="515008" y="2196662"/>
                    <a:pt x="520263" y="3294993"/>
                  </a:cubicBezTo>
                  <a:lnTo>
                    <a:pt x="0" y="3689131"/>
                  </a:lnTo>
                  <a:lnTo>
                    <a:pt x="0" y="0"/>
                  </a:lnTo>
                  <a:close/>
                </a:path>
              </a:pathLst>
            </a:cu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4" name="Rectangle 2">
              <a:extLst>
                <a:ext uri="{FF2B5EF4-FFF2-40B4-BE49-F238E27FC236}">
                  <a16:creationId xmlns:a16="http://schemas.microsoft.com/office/drawing/2014/main" id="{7E4F3D29-8A00-B045-0739-03C4E9511167}"/>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
        <p:nvSpPr>
          <p:cNvPr id="25" name="TextBox 24">
            <a:extLst>
              <a:ext uri="{FF2B5EF4-FFF2-40B4-BE49-F238E27FC236}">
                <a16:creationId xmlns:a16="http://schemas.microsoft.com/office/drawing/2014/main" id="{165004A2-5892-4ADD-180A-CBAB9A9E17BF}"/>
              </a:ext>
            </a:extLst>
          </p:cNvPr>
          <p:cNvSpPr txBox="1"/>
          <p:nvPr userDrawn="1"/>
        </p:nvSpPr>
        <p:spPr>
          <a:xfrm>
            <a:off x="251233" y="186940"/>
            <a:ext cx="2814231" cy="307777"/>
          </a:xfrm>
          <a:prstGeom prst="rect">
            <a:avLst/>
          </a:prstGeom>
          <a:noFill/>
        </p:spPr>
        <p:txBody>
          <a:bodyPr wrap="square" rtlCol="0">
            <a:spAutoFit/>
          </a:bodyPr>
          <a:lstStyle/>
          <a:p>
            <a:r>
              <a:rPr lang="en-US" sz="1400" b="1">
                <a:solidFill>
                  <a:schemeClr val="bg1"/>
                </a:solidFill>
                <a:latin typeface="Arial" panose="020B0604020202020204" pitchFamily="34" charset="0"/>
                <a:cs typeface="Arial" panose="020B0604020202020204" pitchFamily="34" charset="0"/>
              </a:rPr>
              <a:t>LOCAL RESOURCES</a:t>
            </a:r>
          </a:p>
        </p:txBody>
      </p:sp>
      <p:sp>
        <p:nvSpPr>
          <p:cNvPr id="26" name="Rectangle 2">
            <a:extLst>
              <a:ext uri="{FF2B5EF4-FFF2-40B4-BE49-F238E27FC236}">
                <a16:creationId xmlns:a16="http://schemas.microsoft.com/office/drawing/2014/main" id="{5C778254-0EAB-FF7A-BD83-307E2C6BB6FB}"/>
              </a:ext>
            </a:extLst>
          </p:cNvPr>
          <p:cNvSpPr/>
          <p:nvPr userDrawn="1"/>
        </p:nvSpPr>
        <p:spPr>
          <a:xfrm rot="16200000">
            <a:off x="2775441" y="115666"/>
            <a:ext cx="283324" cy="46085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9" name="Text Placeholder 14">
            <a:extLst>
              <a:ext uri="{FF2B5EF4-FFF2-40B4-BE49-F238E27FC236}">
                <a16:creationId xmlns:a16="http://schemas.microsoft.com/office/drawing/2014/main" id="{1EC0BB3A-4F2F-512A-642B-59727AD76DB4}"/>
              </a:ext>
            </a:extLst>
          </p:cNvPr>
          <p:cNvSpPr>
            <a:spLocks noGrp="1"/>
          </p:cNvSpPr>
          <p:nvPr>
            <p:ph type="body" sz="quarter" idx="12" hasCustomPrompt="1"/>
          </p:nvPr>
        </p:nvSpPr>
        <p:spPr>
          <a:xfrm>
            <a:off x="6864130" y="6405372"/>
            <a:ext cx="2980910" cy="909826"/>
          </a:xfrm>
          <a:prstGeom prst="rect">
            <a:avLst/>
          </a:prstGeom>
        </p:spPr>
        <p:txBody>
          <a:bodyPr/>
          <a:lstStyle>
            <a:lvl1pPr marL="0" indent="0" algn="ctr">
              <a:buNone/>
              <a:defRPr sz="2000" b="1" i="0">
                <a:solidFill>
                  <a:srgbClr val="254267"/>
                </a:solidFill>
                <a:latin typeface="Times New Roman" panose="02020603050405020304" pitchFamily="18" charset="0"/>
                <a:cs typeface="Times New Roman" panose="02020603050405020304" pitchFamily="18" charset="0"/>
              </a:defRPr>
            </a:lvl1pPr>
          </a:lstStyle>
          <a:p>
            <a:pPr lvl="0"/>
            <a:r>
              <a:rPr lang="en-US"/>
              <a:t>Unit Commander’s/ Organization Leader’s Name</a:t>
            </a:r>
          </a:p>
        </p:txBody>
      </p:sp>
      <p:sp>
        <p:nvSpPr>
          <p:cNvPr id="20" name="Text Placeholder 14">
            <a:extLst>
              <a:ext uri="{FF2B5EF4-FFF2-40B4-BE49-F238E27FC236}">
                <a16:creationId xmlns:a16="http://schemas.microsoft.com/office/drawing/2014/main" id="{1DB0D14E-BB22-C558-71F0-85E1A9774F17}"/>
              </a:ext>
            </a:extLst>
          </p:cNvPr>
          <p:cNvSpPr>
            <a:spLocks noGrp="1"/>
          </p:cNvSpPr>
          <p:nvPr>
            <p:ph type="body" sz="quarter" idx="13" hasCustomPrompt="1"/>
          </p:nvPr>
        </p:nvSpPr>
        <p:spPr>
          <a:xfrm>
            <a:off x="6864130" y="7367038"/>
            <a:ext cx="2980910" cy="324065"/>
          </a:xfrm>
          <a:prstGeom prst="rect">
            <a:avLst/>
          </a:prstGeom>
        </p:spPr>
        <p:txBody>
          <a:bodyPr/>
          <a:lstStyle>
            <a:lvl1pPr marL="0" indent="0" algn="ctr">
              <a:buNone/>
              <a:defRPr sz="2000" b="1" i="0">
                <a:solidFill>
                  <a:srgbClr val="254267"/>
                </a:solidFill>
                <a:latin typeface="Times New Roman" panose="02020603050405020304" pitchFamily="18" charset="0"/>
                <a:cs typeface="Times New Roman" panose="02020603050405020304" pitchFamily="18" charset="0"/>
              </a:defRPr>
            </a:lvl1pPr>
          </a:lstStyle>
          <a:p>
            <a:pPr lvl="0"/>
            <a:r>
              <a:rPr lang="en-US"/>
              <a:t>Date</a:t>
            </a:r>
          </a:p>
        </p:txBody>
      </p:sp>
      <p:sp>
        <p:nvSpPr>
          <p:cNvPr id="23" name="Text Placeholder 14">
            <a:extLst>
              <a:ext uri="{FF2B5EF4-FFF2-40B4-BE49-F238E27FC236}">
                <a16:creationId xmlns:a16="http://schemas.microsoft.com/office/drawing/2014/main" id="{A3A65A6A-A6BD-6667-8090-5A7B2A4BB327}"/>
              </a:ext>
            </a:extLst>
          </p:cNvPr>
          <p:cNvSpPr>
            <a:spLocks noGrp="1"/>
          </p:cNvSpPr>
          <p:nvPr>
            <p:ph type="body" sz="quarter" idx="14" hasCustomPrompt="1"/>
          </p:nvPr>
        </p:nvSpPr>
        <p:spPr>
          <a:xfrm>
            <a:off x="6864129" y="4244292"/>
            <a:ext cx="2980911" cy="802172"/>
          </a:xfrm>
          <a:prstGeom prst="rect">
            <a:avLst/>
          </a:prstGeom>
        </p:spPr>
        <p:txBody>
          <a:bodyPr/>
          <a:lstStyle>
            <a:lvl1pPr marL="0" indent="0" algn="ctr">
              <a:lnSpc>
                <a:spcPct val="80000"/>
              </a:lnSpc>
              <a:buNone/>
              <a:defRPr sz="2000" b="1" i="0">
                <a:solidFill>
                  <a:srgbClr val="254267"/>
                </a:solidFill>
                <a:latin typeface="Times New Roman" panose="02020603050405020304" pitchFamily="18" charset="0"/>
                <a:cs typeface="Times New Roman" panose="02020603050405020304" pitchFamily="18" charset="0"/>
              </a:defRPr>
            </a:lvl1pPr>
          </a:lstStyle>
          <a:p>
            <a:pPr lvl="0"/>
            <a:r>
              <a:rPr lang="en-US"/>
              <a:t>Unit/Organization Name</a:t>
            </a:r>
          </a:p>
        </p:txBody>
      </p:sp>
      <p:sp>
        <p:nvSpPr>
          <p:cNvPr id="5" name="Picture Placeholder 17">
            <a:extLst>
              <a:ext uri="{FF2B5EF4-FFF2-40B4-BE49-F238E27FC236}">
                <a16:creationId xmlns:a16="http://schemas.microsoft.com/office/drawing/2014/main" id="{7819F310-09E7-3B73-E2EC-171054BF5CA3}"/>
              </a:ext>
            </a:extLst>
          </p:cNvPr>
          <p:cNvSpPr>
            <a:spLocks noGrp="1"/>
          </p:cNvSpPr>
          <p:nvPr>
            <p:ph type="pic" sz="quarter" idx="11" hasCustomPrompt="1"/>
          </p:nvPr>
        </p:nvSpPr>
        <p:spPr>
          <a:xfrm>
            <a:off x="7773610" y="5112814"/>
            <a:ext cx="1216152" cy="1216152"/>
          </a:xfrm>
          <a:prstGeom prst="rect">
            <a:avLst/>
          </a:prstGeom>
        </p:spPr>
        <p:txBody>
          <a:bodyPr/>
          <a:lstStyle>
            <a:lvl1pPr marL="0" marR="0" indent="0" algn="l" defTabSz="1005840" rtl="0" eaLnBrk="1" fontAlgn="auto" latinLnBrk="0" hangingPunct="1">
              <a:lnSpc>
                <a:spcPct val="90000"/>
              </a:lnSpc>
              <a:spcBef>
                <a:spcPts val="1100"/>
              </a:spcBef>
              <a:spcAft>
                <a:spcPts val="0"/>
              </a:spcAft>
              <a:buClrTx/>
              <a:buSzTx/>
              <a:buFont typeface="Arial" panose="020B0604020202020204" pitchFamily="34" charset="0"/>
              <a:buNone/>
              <a:tabLst/>
              <a:defRPr sz="1100">
                <a:latin typeface="Arial" panose="020B0604020202020204" pitchFamily="34" charset="0"/>
                <a:cs typeface="Arial" panose="020B0604020202020204" pitchFamily="34" charset="0"/>
              </a:defRPr>
            </a:lvl1pPr>
          </a:lstStyle>
          <a:p>
            <a:pPr marL="0" marR="0" lvl="0" indent="0" algn="l" defTabSz="1005840" rtl="0" eaLnBrk="1" fontAlgn="auto" latinLnBrk="0" hangingPunct="1">
              <a:lnSpc>
                <a:spcPct val="90000"/>
              </a:lnSpc>
              <a:spcBef>
                <a:spcPts val="1100"/>
              </a:spcBef>
              <a:spcAft>
                <a:spcPts val="0"/>
              </a:spcAft>
              <a:buClrTx/>
              <a:buSzTx/>
              <a:buFont typeface="Arial" panose="020B0604020202020204" pitchFamily="34" charset="0"/>
              <a:buNone/>
              <a:tabLst/>
              <a:defRPr/>
            </a:pPr>
            <a:r>
              <a:rPr lang="en-US">
                <a:solidFill>
                  <a:schemeClr val="tx1"/>
                </a:solidFill>
              </a:rPr>
              <a:t>Add Logo here</a:t>
            </a:r>
          </a:p>
        </p:txBody>
      </p:sp>
      <p:pic>
        <p:nvPicPr>
          <p:cNvPr id="2" name="Picture 1">
            <a:extLst>
              <a:ext uri="{FF2B5EF4-FFF2-40B4-BE49-F238E27FC236}">
                <a16:creationId xmlns:a16="http://schemas.microsoft.com/office/drawing/2014/main" id="{9A5FE819-F466-27EF-F75A-331F95426F66}"/>
              </a:ext>
            </a:extLst>
          </p:cNvPr>
          <p:cNvPicPr>
            <a:picLocks noChangeAspect="1"/>
          </p:cNvPicPr>
          <p:nvPr userDrawn="1"/>
        </p:nvPicPr>
        <p:blipFill rotWithShape="1">
          <a:blip r:embed="rId3">
            <a:alphaModFix amt="50000"/>
          </a:blip>
          <a:srcRect t="23391" r="22598"/>
          <a:stretch/>
        </p:blipFill>
        <p:spPr>
          <a:xfrm rot="16200000" flipH="1">
            <a:off x="-85105" y="2053267"/>
            <a:ext cx="5875375" cy="5213359"/>
          </a:xfrm>
          <a:prstGeom prst="rect">
            <a:avLst/>
          </a:prstGeom>
        </p:spPr>
      </p:pic>
      <p:sp>
        <p:nvSpPr>
          <p:cNvPr id="17" name="TextBox 16">
            <a:extLst>
              <a:ext uri="{FF2B5EF4-FFF2-40B4-BE49-F238E27FC236}">
                <a16:creationId xmlns:a16="http://schemas.microsoft.com/office/drawing/2014/main" id="{574DBF5C-83C6-9FAD-6A20-4D5110F5F1C4}"/>
              </a:ext>
            </a:extLst>
          </p:cNvPr>
          <p:cNvSpPr txBox="1"/>
          <p:nvPr userDrawn="1"/>
        </p:nvSpPr>
        <p:spPr>
          <a:xfrm>
            <a:off x="6848631" y="2504528"/>
            <a:ext cx="3094891" cy="1261884"/>
          </a:xfrm>
          <a:prstGeom prst="rect">
            <a:avLst/>
          </a:prstGeom>
          <a:noFill/>
        </p:spPr>
        <p:txBody>
          <a:bodyPr wrap="square">
            <a:spAutoFit/>
          </a:bodyPr>
          <a:lstStyle/>
          <a:p>
            <a:pPr>
              <a:lnSpc>
                <a:spcPct val="95000"/>
              </a:lnSpc>
            </a:pPr>
            <a:r>
              <a:rPr lang="en-US" sz="2000">
                <a:solidFill>
                  <a:srgbClr val="254267"/>
                </a:solidFill>
                <a:latin typeface="Arial Black" panose="020B0604020202020204" pitchFamily="34" charset="0"/>
                <a:cs typeface="Arial Black" panose="020B0604020202020204" pitchFamily="34" charset="0"/>
              </a:rPr>
              <a:t>Defense Organizational Climate Survey (DEOCS) Results</a:t>
            </a:r>
          </a:p>
        </p:txBody>
      </p:sp>
      <p:cxnSp>
        <p:nvCxnSpPr>
          <p:cNvPr id="18" name="Straight Connector 17">
            <a:extLst>
              <a:ext uri="{FF2B5EF4-FFF2-40B4-BE49-F238E27FC236}">
                <a16:creationId xmlns:a16="http://schemas.microsoft.com/office/drawing/2014/main" id="{0334CC23-6A52-2FBA-7390-22415D4F8725}"/>
              </a:ext>
            </a:extLst>
          </p:cNvPr>
          <p:cNvCxnSpPr>
            <a:cxnSpLocks/>
          </p:cNvCxnSpPr>
          <p:nvPr userDrawn="1"/>
        </p:nvCxnSpPr>
        <p:spPr>
          <a:xfrm>
            <a:off x="6848631" y="2483033"/>
            <a:ext cx="0" cy="1352517"/>
          </a:xfrm>
          <a:prstGeom prst="line">
            <a:avLst/>
          </a:prstGeom>
          <a:ln w="44450">
            <a:solidFill>
              <a:srgbClr val="254267"/>
            </a:solidFill>
          </a:ln>
        </p:spPr>
        <p:style>
          <a:lnRef idx="1">
            <a:schemeClr val="accent1"/>
          </a:lnRef>
          <a:fillRef idx="0">
            <a:schemeClr val="accent1"/>
          </a:fillRef>
          <a:effectRef idx="0">
            <a:schemeClr val="accent1"/>
          </a:effectRef>
          <a:fontRef idx="minor">
            <a:schemeClr val="tx1"/>
          </a:fontRef>
        </p:style>
      </p:cxnSp>
      <p:pic>
        <p:nvPicPr>
          <p:cNvPr id="10" name="Picture 9" descr="A picture containing logo&#10;&#10;Description automatically generated">
            <a:extLst>
              <a:ext uri="{FF2B5EF4-FFF2-40B4-BE49-F238E27FC236}">
                <a16:creationId xmlns:a16="http://schemas.microsoft.com/office/drawing/2014/main" id="{90FC67CC-585E-2C67-0BC1-EFDCEDF7CBEE}"/>
              </a:ext>
            </a:extLst>
          </p:cNvPr>
          <p:cNvPicPr>
            <a:picLocks noChangeAspect="1"/>
          </p:cNvPicPr>
          <p:nvPr userDrawn="1"/>
        </p:nvPicPr>
        <p:blipFill>
          <a:blip r:embed="rId4"/>
          <a:srcRect l="44148"/>
          <a:stretch>
            <a:fillRect/>
          </a:stretch>
        </p:blipFill>
        <p:spPr>
          <a:xfrm>
            <a:off x="4830124" y="6838529"/>
            <a:ext cx="1313693" cy="743741"/>
          </a:xfrm>
          <a:prstGeom prst="rect">
            <a:avLst/>
          </a:prstGeom>
        </p:spPr>
      </p:pic>
      <p:pic>
        <p:nvPicPr>
          <p:cNvPr id="11" name="Picture 10">
            <a:extLst>
              <a:ext uri="{FF2B5EF4-FFF2-40B4-BE49-F238E27FC236}">
                <a16:creationId xmlns:a16="http://schemas.microsoft.com/office/drawing/2014/main" id="{79F671F3-E9A8-88CB-B0B7-C7EC7264A9CA}"/>
              </a:ext>
            </a:extLst>
          </p:cNvPr>
          <p:cNvPicPr>
            <a:picLocks noChangeAspect="1"/>
          </p:cNvPicPr>
          <p:nvPr userDrawn="1"/>
        </p:nvPicPr>
        <p:blipFill>
          <a:blip r:embed="rId5"/>
          <a:stretch>
            <a:fillRect/>
          </a:stretch>
        </p:blipFill>
        <p:spPr>
          <a:xfrm>
            <a:off x="3797660" y="6838529"/>
            <a:ext cx="1093424" cy="743741"/>
          </a:xfrm>
          <a:prstGeom prst="rect">
            <a:avLst/>
          </a:prstGeom>
        </p:spPr>
      </p:pic>
    </p:spTree>
    <p:extLst>
      <p:ext uri="{BB962C8B-B14F-4D97-AF65-F5344CB8AC3E}">
        <p14:creationId xmlns:p14="http://schemas.microsoft.com/office/powerpoint/2010/main" val="399510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91515" y="413810"/>
            <a:ext cx="8675370" cy="150230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91515" y="7203865"/>
            <a:ext cx="2263140" cy="413808"/>
          </a:xfrm>
          <a:prstGeom prst="rect">
            <a:avLst/>
          </a:prstGeom>
        </p:spPr>
        <p:txBody>
          <a:bodyPr/>
          <a:lstStyle/>
          <a:p>
            <a:fld id="{714AC21B-E11E-9147-B820-2A5054DBC926}" type="datetimeFigureOut">
              <a:rPr lang="en-US" smtClean="0"/>
              <a:t>7/16/2026</a:t>
            </a:fld>
            <a:endParaRPr lang="en-US"/>
          </a:p>
        </p:txBody>
      </p:sp>
      <p:sp>
        <p:nvSpPr>
          <p:cNvPr id="6" name="Footer Placeholder 5"/>
          <p:cNvSpPr>
            <a:spLocks noGrp="1"/>
          </p:cNvSpPr>
          <p:nvPr>
            <p:ph type="ftr" sz="quarter" idx="11"/>
          </p:nvPr>
        </p:nvSpPr>
        <p:spPr>
          <a:xfrm>
            <a:off x="3331845" y="7203865"/>
            <a:ext cx="3394710" cy="413808"/>
          </a:xfrm>
          <a:prstGeom prst="rect">
            <a:avLst/>
          </a:prstGeom>
        </p:spPr>
        <p:txBody>
          <a:bodyPr/>
          <a:lstStyle/>
          <a:p>
            <a:endParaRPr lang="en-US"/>
          </a:p>
        </p:txBody>
      </p:sp>
      <p:sp>
        <p:nvSpPr>
          <p:cNvPr id="7" name="Slide Number Placeholder 6"/>
          <p:cNvSpPr>
            <a:spLocks noGrp="1"/>
          </p:cNvSpPr>
          <p:nvPr>
            <p:ph type="sldNum" sz="quarter" idx="12"/>
          </p:nvPr>
        </p:nvSpPr>
        <p:spPr>
          <a:xfrm>
            <a:off x="7103745" y="7203865"/>
            <a:ext cx="2263140" cy="413808"/>
          </a:xfrm>
          <a:prstGeom prst="rect">
            <a:avLst/>
          </a:prstGeom>
        </p:spPr>
        <p:txBody>
          <a:bodyPr/>
          <a:lstStyle/>
          <a:p>
            <a:fld id="{DBE57FC6-F625-6248-B682-4EE86C2BEBA1}" type="slidenum">
              <a:rPr lang="en-US" smtClean="0"/>
              <a:t>‹#›</a:t>
            </a:fld>
            <a:endParaRPr lang="en-US"/>
          </a:p>
        </p:txBody>
      </p:sp>
    </p:spTree>
    <p:extLst>
      <p:ext uri="{BB962C8B-B14F-4D97-AF65-F5344CB8AC3E}">
        <p14:creationId xmlns:p14="http://schemas.microsoft.com/office/powerpoint/2010/main" val="4249096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2" name="Picture Placeholder 381">
            <a:extLst>
              <a:ext uri="{FF2B5EF4-FFF2-40B4-BE49-F238E27FC236}">
                <a16:creationId xmlns:a16="http://schemas.microsoft.com/office/drawing/2014/main" id="{0D547282-02ED-CEC7-ED4E-44AEDF9EACD7}"/>
              </a:ext>
            </a:extLst>
          </p:cNvPr>
          <p:cNvPicPr>
            <a:picLocks noChangeAspect="1"/>
          </p:cNvPicPr>
          <p:nvPr userDrawn="1"/>
        </p:nvPicPr>
        <p:blipFill rotWithShape="1">
          <a:blip r:embed="rId2">
            <a:alphaModFix amt="59000"/>
          </a:blip>
          <a:srcRect l="-1851" t="23323" r="3038" b="42551"/>
          <a:stretch/>
        </p:blipFill>
        <p:spPr>
          <a:xfrm rot="10800000">
            <a:off x="-977" y="2461543"/>
            <a:ext cx="10251399" cy="5310857"/>
          </a:xfrm>
          <a:prstGeom prst="rect">
            <a:avLst/>
          </a:prstGeom>
        </p:spPr>
      </p:pic>
      <p:pic>
        <p:nvPicPr>
          <p:cNvPr id="3" name="Picture 2" descr="A picture containing logo&#10;&#10;Description automatically generated">
            <a:extLst>
              <a:ext uri="{FF2B5EF4-FFF2-40B4-BE49-F238E27FC236}">
                <a16:creationId xmlns:a16="http://schemas.microsoft.com/office/drawing/2014/main" id="{1B85602C-A97A-EBFD-793A-D4D72249AD69}"/>
              </a:ext>
            </a:extLst>
          </p:cNvPr>
          <p:cNvPicPr>
            <a:picLocks noChangeAspect="1"/>
          </p:cNvPicPr>
          <p:nvPr userDrawn="1"/>
        </p:nvPicPr>
        <p:blipFill>
          <a:blip r:embed="rId3"/>
          <a:srcRect l="44148"/>
          <a:stretch>
            <a:fillRect/>
          </a:stretch>
        </p:blipFill>
        <p:spPr>
          <a:xfrm>
            <a:off x="8343899" y="6869517"/>
            <a:ext cx="1313693" cy="743741"/>
          </a:xfrm>
          <a:prstGeom prst="rect">
            <a:avLst/>
          </a:prstGeom>
        </p:spPr>
      </p:pic>
      <p:sp>
        <p:nvSpPr>
          <p:cNvPr id="4" name="TextBox 3">
            <a:extLst>
              <a:ext uri="{FF2B5EF4-FFF2-40B4-BE49-F238E27FC236}">
                <a16:creationId xmlns:a16="http://schemas.microsoft.com/office/drawing/2014/main" id="{098423CC-0A50-6F61-44B2-8C3F19C4458D}"/>
              </a:ext>
            </a:extLst>
          </p:cNvPr>
          <p:cNvSpPr txBox="1"/>
          <p:nvPr userDrawn="1"/>
        </p:nvSpPr>
        <p:spPr>
          <a:xfrm>
            <a:off x="3952296" y="7495401"/>
            <a:ext cx="2153807" cy="276999"/>
          </a:xfrm>
          <a:prstGeom prst="rect">
            <a:avLst/>
          </a:prstGeom>
          <a:noFill/>
        </p:spPr>
        <p:txBody>
          <a:bodyPr wrap="square" rtlCol="0">
            <a:spAutoFit/>
          </a:bodyPr>
          <a:lstStyle/>
          <a:p>
            <a:pPr algn="ctr"/>
            <a:r>
              <a:rPr lang="en-US" sz="1200" b="0" i="0" dirty="0">
                <a:latin typeface="Arial" panose="020B0604020202020204" pitchFamily="34" charset="0"/>
                <a:cs typeface="Arial" panose="020B0604020202020204" pitchFamily="34" charset="0"/>
              </a:rPr>
              <a:t>Last updated: 16 July 2026</a:t>
            </a:r>
            <a:endParaRPr lang="en-US" sz="1200" b="1" i="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E3D5D2F-8D64-30FD-4C24-1ECCF13F3159}"/>
              </a:ext>
            </a:extLst>
          </p:cNvPr>
          <p:cNvPicPr>
            <a:picLocks noChangeAspect="1"/>
          </p:cNvPicPr>
          <p:nvPr userDrawn="1"/>
        </p:nvPicPr>
        <p:blipFill>
          <a:blip r:embed="rId4"/>
          <a:stretch>
            <a:fillRect/>
          </a:stretch>
        </p:blipFill>
        <p:spPr>
          <a:xfrm>
            <a:off x="7311435" y="6869517"/>
            <a:ext cx="1093424" cy="743741"/>
          </a:xfrm>
          <a:prstGeom prst="rect">
            <a:avLst/>
          </a:prstGeom>
        </p:spPr>
      </p:pic>
    </p:spTree>
    <p:extLst>
      <p:ext uri="{BB962C8B-B14F-4D97-AF65-F5344CB8AC3E}">
        <p14:creationId xmlns:p14="http://schemas.microsoft.com/office/powerpoint/2010/main" val="9689843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16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Inside">
    <p:spTree>
      <p:nvGrpSpPr>
        <p:cNvPr id="1" name=""/>
        <p:cNvGrpSpPr/>
        <p:nvPr/>
      </p:nvGrpSpPr>
      <p:grpSpPr>
        <a:xfrm>
          <a:off x="0" y="0"/>
          <a:ext cx="0" cy="0"/>
          <a:chOff x="0" y="0"/>
          <a:chExt cx="0" cy="0"/>
        </a:xfrm>
      </p:grpSpPr>
      <p:graphicFrame>
        <p:nvGraphicFramePr>
          <p:cNvPr id="66" name="Table 102">
            <a:extLst>
              <a:ext uri="{FF2B5EF4-FFF2-40B4-BE49-F238E27FC236}">
                <a16:creationId xmlns:a16="http://schemas.microsoft.com/office/drawing/2014/main" id="{83A4D8C2-B075-1555-0316-59F369A66C65}"/>
              </a:ext>
            </a:extLst>
          </p:cNvPr>
          <p:cNvGraphicFramePr>
            <a:graphicFrameLocks/>
          </p:cNvGraphicFramePr>
          <p:nvPr userDrawn="1">
            <p:extLst>
              <p:ext uri="{D42A27DB-BD31-4B8C-83A1-F6EECF244321}">
                <p14:modId xmlns:p14="http://schemas.microsoft.com/office/powerpoint/2010/main" val="1995361787"/>
              </p:ext>
            </p:extLst>
          </p:nvPr>
        </p:nvGraphicFramePr>
        <p:xfrm>
          <a:off x="3487782" y="5114237"/>
          <a:ext cx="2559311" cy="2450583"/>
        </p:xfrm>
        <a:graphic>
          <a:graphicData uri="http://schemas.openxmlformats.org/drawingml/2006/table">
            <a:tbl>
              <a:tblPr firstRow="1" bandRow="1">
                <a:tableStyleId>{5940675A-B579-460E-94D1-54222C63F5DA}</a:tableStyleId>
              </a:tblPr>
              <a:tblGrid>
                <a:gridCol w="2559311">
                  <a:extLst>
                    <a:ext uri="{9D8B030D-6E8A-4147-A177-3AD203B41FA5}">
                      <a16:colId xmlns:a16="http://schemas.microsoft.com/office/drawing/2014/main" val="2557012913"/>
                    </a:ext>
                  </a:extLst>
                </a:gridCol>
              </a:tblGrid>
              <a:tr h="285944">
                <a:tc>
                  <a:txBody>
                    <a:bodyPr/>
                    <a:lstStyle/>
                    <a:p>
                      <a:pPr marL="0" marR="0" lvl="0" indent="0" algn="l" defTabSz="1005840" rtl="0" eaLnBrk="1" fontAlgn="auto" latinLnBrk="0" hangingPunct="1">
                        <a:lnSpc>
                          <a:spcPct val="85000"/>
                        </a:lnSpc>
                        <a:spcBef>
                          <a:spcPts val="0"/>
                        </a:spcBef>
                        <a:spcAft>
                          <a:spcPts val="0"/>
                        </a:spcAft>
                        <a:buClr>
                          <a:srgbClr val="717171"/>
                        </a:buClr>
                        <a:buSzTx/>
                        <a:buFontTx/>
                        <a:buNone/>
                        <a:tabLst/>
                        <a:defRPr/>
                      </a:pPr>
                      <a:r>
                        <a:rPr kumimoji="0" lang="en-US" sz="1100" b="1" i="0" u="none" strike="noStrike" kern="1200" cap="none" spc="0" normalizeH="0" baseline="0" noProof="0" dirty="0">
                          <a:ln>
                            <a:noFill/>
                          </a:ln>
                          <a:solidFill>
                            <a:srgbClr val="254267"/>
                          </a:solidFill>
                          <a:effectLst/>
                          <a:uLnTx/>
                          <a:uFillTx/>
                          <a:latin typeface="Arial" panose="020B0604020202020204" pitchFamily="34" charset="0"/>
                          <a:ea typeface="+mn-ea"/>
                          <a:cs typeface="Arial" panose="020B0604020202020204" pitchFamily="34" charset="0"/>
                        </a:rPr>
                        <a:t>Binge Drinking</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62643551"/>
                  </a:ext>
                </a:extLst>
              </a:tr>
              <a:tr h="392381">
                <a:tc>
                  <a:txBody>
                    <a:bodyPr/>
                    <a:lstStyle/>
                    <a:p>
                      <a:pPr marL="0" marR="0" lvl="0" indent="0" algn="l" defTabSz="1005840" rtl="0" eaLnBrk="1" fontAlgn="auto" latinLnBrk="0" hangingPunct="1">
                        <a:lnSpc>
                          <a:spcPct val="85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Passive Leadership (Unit/Organizational Leader)</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31921826"/>
                  </a:ext>
                </a:extLst>
              </a:tr>
              <a:tr h="285944">
                <a:tc>
                  <a:txBody>
                    <a:bodyPr/>
                    <a:lstStyle/>
                    <a:p>
                      <a:pPr>
                        <a:lnSpc>
                          <a:spcPct val="85000"/>
                        </a:lnSpc>
                        <a:buClr>
                          <a:srgbClr val="717171"/>
                        </a:buClr>
                      </a:pPr>
                      <a:r>
                        <a:rPr lang="en-US" sz="1100" b="1" i="0" dirty="0">
                          <a:solidFill>
                            <a:srgbClr val="254267"/>
                          </a:solidFill>
                          <a:latin typeface="Arial" panose="020B0604020202020204" pitchFamily="34" charset="0"/>
                          <a:cs typeface="Arial" panose="020B0604020202020204" pitchFamily="34" charset="0"/>
                        </a:rPr>
                        <a:t>Racially Harassing Behaviors</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70135489"/>
                  </a:ext>
                </a:extLst>
              </a:tr>
              <a:tr h="285944">
                <a:tc>
                  <a:txBody>
                    <a:bodyPr/>
                    <a:lstStyle/>
                    <a:p>
                      <a:pPr marL="0" marR="0" lvl="0" indent="0" algn="l" defTabSz="1005840" rtl="0" eaLnBrk="1" fontAlgn="auto" latinLnBrk="0" hangingPunct="1">
                        <a:lnSpc>
                          <a:spcPct val="85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Separation Plans</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7283166"/>
                  </a:ext>
                </a:extLst>
              </a:tr>
              <a:tr h="285944">
                <a:tc>
                  <a:txBody>
                    <a:bodyPr/>
                    <a:lstStyle/>
                    <a:p>
                      <a:pPr>
                        <a:lnSpc>
                          <a:spcPct val="85000"/>
                        </a:lnSpc>
                        <a:buClr>
                          <a:srgbClr val="717171"/>
                        </a:buClr>
                      </a:pPr>
                      <a:r>
                        <a:rPr lang="en-US" sz="1100" b="1" i="0" dirty="0">
                          <a:solidFill>
                            <a:srgbClr val="254267"/>
                          </a:solidFill>
                          <a:latin typeface="Arial" panose="020B0604020202020204" pitchFamily="34" charset="0"/>
                          <a:cs typeface="Arial" panose="020B0604020202020204" pitchFamily="34" charset="0"/>
                        </a:rPr>
                        <a:t>Sexually Harassing Behaviors</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84128379"/>
                  </a:ext>
                </a:extLst>
              </a:tr>
              <a:tr h="285944">
                <a:tc>
                  <a:txBody>
                    <a:bodyPr/>
                    <a:lstStyle/>
                    <a:p>
                      <a:pPr marL="0" marR="0" lvl="0" indent="0" algn="l" defTabSz="1005840" rtl="0" eaLnBrk="1" fontAlgn="auto" latinLnBrk="0" hangingPunct="1">
                        <a:lnSpc>
                          <a:spcPct val="85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Stress</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22598232"/>
                  </a:ext>
                </a:extLst>
              </a:tr>
              <a:tr h="342538">
                <a:tc>
                  <a:txBody>
                    <a:bodyPr/>
                    <a:lstStyle/>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Toxic Leadership</a:t>
                      </a:r>
                    </a:p>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(Immediate Supervisors)</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88827231"/>
                  </a:ext>
                </a:extLst>
              </a:tr>
              <a:tr h="285944">
                <a:tc>
                  <a:txBody>
                    <a:bodyPr/>
                    <a:lstStyle/>
                    <a:p>
                      <a:pPr marL="0" marR="0" lvl="0" indent="0" algn="l" defTabSz="1005840" rtl="0" eaLnBrk="1" fontAlgn="auto" latinLnBrk="0" hangingPunct="1">
                        <a:lnSpc>
                          <a:spcPct val="85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Workplace Hostility</a:t>
                      </a:r>
                    </a:p>
                  </a:txBody>
                  <a:tcPr marL="100584" marR="100584"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08588951"/>
                  </a:ext>
                </a:extLst>
              </a:tr>
            </a:tbl>
          </a:graphicData>
        </a:graphic>
      </p:graphicFrame>
      <p:sp>
        <p:nvSpPr>
          <p:cNvPr id="9" name="TextBox 8">
            <a:extLst>
              <a:ext uri="{FF2B5EF4-FFF2-40B4-BE49-F238E27FC236}">
                <a16:creationId xmlns:a16="http://schemas.microsoft.com/office/drawing/2014/main" id="{504642C7-084F-3857-B4AD-69EE0FA56C3D}"/>
              </a:ext>
            </a:extLst>
          </p:cNvPr>
          <p:cNvSpPr txBox="1"/>
          <p:nvPr userDrawn="1"/>
        </p:nvSpPr>
        <p:spPr>
          <a:xfrm>
            <a:off x="212124" y="2857157"/>
            <a:ext cx="3074385" cy="1348061"/>
          </a:xfrm>
          <a:prstGeom prst="rect">
            <a:avLst/>
          </a:prstGeom>
          <a:noFill/>
        </p:spPr>
        <p:txBody>
          <a:bodyPr wrap="square">
            <a:spAutoFit/>
          </a:bodyPr>
          <a:lstStyle/>
          <a:p>
            <a:pPr>
              <a:lnSpc>
                <a:spcPct val="85000"/>
              </a:lnSpc>
            </a:pPr>
            <a:r>
              <a:rPr lang="en-US" sz="1200" dirty="0">
                <a:solidFill>
                  <a:srgbClr val="254267"/>
                </a:solidFill>
                <a:latin typeface="Arial" panose="020B0604020202020204" pitchFamily="34" charset="0"/>
                <a:cs typeface="Arial" panose="020B0604020202020204" pitchFamily="34" charset="0"/>
              </a:rPr>
              <a:t>The purpose of the DEOCS is to serve as a command tool to enhance mission readiness by improving your organization’s command climate and reducing negative or destructive behaviors. Your input and the unit’s/organization's collective responses are used to create actionable insights to improve your command climate.</a:t>
            </a:r>
          </a:p>
        </p:txBody>
      </p:sp>
      <p:pic>
        <p:nvPicPr>
          <p:cNvPr id="72" name="Picture 71">
            <a:extLst>
              <a:ext uri="{FF2B5EF4-FFF2-40B4-BE49-F238E27FC236}">
                <a16:creationId xmlns:a16="http://schemas.microsoft.com/office/drawing/2014/main" id="{0BCCC296-9373-0B12-5DF9-83F4C9A8003B}"/>
              </a:ext>
            </a:extLst>
          </p:cNvPr>
          <p:cNvPicPr>
            <a:picLocks noChangeAspect="1"/>
          </p:cNvPicPr>
          <p:nvPr userDrawn="1"/>
        </p:nvPicPr>
        <p:blipFill rotWithShape="1">
          <a:blip r:embed="rId2">
            <a:alphaModFix amt="50000"/>
          </a:blip>
          <a:srcRect t="23391" r="22598"/>
          <a:stretch/>
        </p:blipFill>
        <p:spPr>
          <a:xfrm>
            <a:off x="3757559" y="154885"/>
            <a:ext cx="6116045" cy="5426911"/>
          </a:xfrm>
          <a:prstGeom prst="rect">
            <a:avLst/>
          </a:prstGeom>
        </p:spPr>
      </p:pic>
      <p:sp>
        <p:nvSpPr>
          <p:cNvPr id="14" name="Text Placeholder 14">
            <a:extLst>
              <a:ext uri="{FF2B5EF4-FFF2-40B4-BE49-F238E27FC236}">
                <a16:creationId xmlns:a16="http://schemas.microsoft.com/office/drawing/2014/main" id="{DEC7DBE4-40EE-B532-2B07-A0D9AE7BC535}"/>
              </a:ext>
            </a:extLst>
          </p:cNvPr>
          <p:cNvSpPr>
            <a:spLocks noGrp="1"/>
          </p:cNvSpPr>
          <p:nvPr>
            <p:ph type="body" sz="quarter" idx="13" hasCustomPrompt="1"/>
          </p:nvPr>
        </p:nvSpPr>
        <p:spPr>
          <a:xfrm>
            <a:off x="251519" y="526682"/>
            <a:ext cx="2899730" cy="1612400"/>
          </a:xfrm>
          <a:prstGeom prst="rect">
            <a:avLst/>
          </a:prstGeom>
        </p:spPr>
        <p:txBody>
          <a:bodyPr/>
          <a:lstStyle>
            <a:lvl1pPr marL="0" indent="0">
              <a:lnSpc>
                <a:spcPct val="100000"/>
              </a:lnSpc>
              <a:buNone/>
              <a:defRPr sz="1200" b="0" i="0">
                <a:solidFill>
                  <a:srgbClr val="254267"/>
                </a:solidFill>
                <a:latin typeface="Arial" panose="020B0604020202020204" pitchFamily="34" charset="0"/>
                <a:cs typeface="Arial" panose="020B0604020202020204" pitchFamily="34" charset="0"/>
              </a:defRPr>
            </a:lvl1pPr>
          </a:lstStyle>
          <a:p>
            <a:pPr lvl="0"/>
            <a:r>
              <a:rPr lang="en-US" dirty="0"/>
              <a:t>Input unit/organization                      Mission Statement</a:t>
            </a:r>
          </a:p>
        </p:txBody>
      </p:sp>
      <p:grpSp>
        <p:nvGrpSpPr>
          <p:cNvPr id="88" name="Group 87">
            <a:extLst>
              <a:ext uri="{FF2B5EF4-FFF2-40B4-BE49-F238E27FC236}">
                <a16:creationId xmlns:a16="http://schemas.microsoft.com/office/drawing/2014/main" id="{1FF8BB3D-E205-8FF0-E486-C9B28982B834}"/>
              </a:ext>
            </a:extLst>
          </p:cNvPr>
          <p:cNvGrpSpPr/>
          <p:nvPr userDrawn="1"/>
        </p:nvGrpSpPr>
        <p:grpSpPr>
          <a:xfrm>
            <a:off x="148408" y="4299027"/>
            <a:ext cx="3185212" cy="293438"/>
            <a:chOff x="-866774" y="5994942"/>
            <a:chExt cx="5931206" cy="514733"/>
          </a:xfrm>
        </p:grpSpPr>
        <p:sp>
          <p:nvSpPr>
            <p:cNvPr id="89" name="Rectangle 1">
              <a:extLst>
                <a:ext uri="{FF2B5EF4-FFF2-40B4-BE49-F238E27FC236}">
                  <a16:creationId xmlns:a16="http://schemas.microsoft.com/office/drawing/2014/main" id="{4C21448A-6461-F9FC-D4AB-00B1A33E7AF4}"/>
                </a:ext>
              </a:extLst>
            </p:cNvPr>
            <p:cNvSpPr/>
            <p:nvPr userDrawn="1"/>
          </p:nvSpPr>
          <p:spPr>
            <a:xfrm rot="16200000">
              <a:off x="1652566" y="3481212"/>
              <a:ext cx="509123" cy="5547803"/>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90" name="Rectangle 2">
              <a:extLst>
                <a:ext uri="{FF2B5EF4-FFF2-40B4-BE49-F238E27FC236}">
                  <a16:creationId xmlns:a16="http://schemas.microsoft.com/office/drawing/2014/main" id="{4B8AEA06-89B7-813E-4239-01DB49B3071F}"/>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
        <p:nvSpPr>
          <p:cNvPr id="91" name="TextBox 90">
            <a:extLst>
              <a:ext uri="{FF2B5EF4-FFF2-40B4-BE49-F238E27FC236}">
                <a16:creationId xmlns:a16="http://schemas.microsoft.com/office/drawing/2014/main" id="{81B9AB15-C83D-23DE-8E43-AC41114FF45F}"/>
              </a:ext>
            </a:extLst>
          </p:cNvPr>
          <p:cNvSpPr txBox="1"/>
          <p:nvPr userDrawn="1"/>
        </p:nvSpPr>
        <p:spPr>
          <a:xfrm>
            <a:off x="196997" y="4291367"/>
            <a:ext cx="3185212" cy="307777"/>
          </a:xfrm>
          <a:prstGeom prst="rect">
            <a:avLst/>
          </a:prstGeom>
          <a:noFill/>
        </p:spPr>
        <p:txBody>
          <a:bodyPr wrap="square" rtlCol="0">
            <a:spAutoFit/>
          </a:bodyPr>
          <a:lstStyle/>
          <a:p>
            <a:r>
              <a:rPr lang="en-US" sz="1400" b="1">
                <a:solidFill>
                  <a:schemeClr val="bg1"/>
                </a:solidFill>
                <a:latin typeface="Arial" panose="020B0604020202020204" pitchFamily="34" charset="0"/>
                <a:cs typeface="Arial" panose="020B0604020202020204" pitchFamily="34" charset="0"/>
              </a:rPr>
              <a:t>SURVEY RESPONSE RATES</a:t>
            </a:r>
          </a:p>
        </p:txBody>
      </p:sp>
      <p:grpSp>
        <p:nvGrpSpPr>
          <p:cNvPr id="92" name="Group 91">
            <a:extLst>
              <a:ext uri="{FF2B5EF4-FFF2-40B4-BE49-F238E27FC236}">
                <a16:creationId xmlns:a16="http://schemas.microsoft.com/office/drawing/2014/main" id="{8F573033-2554-49C4-5BD9-A6493C5C8BA1}"/>
              </a:ext>
            </a:extLst>
          </p:cNvPr>
          <p:cNvGrpSpPr/>
          <p:nvPr userDrawn="1"/>
        </p:nvGrpSpPr>
        <p:grpSpPr>
          <a:xfrm>
            <a:off x="159288" y="149708"/>
            <a:ext cx="3175727" cy="293438"/>
            <a:chOff x="-866774" y="5994942"/>
            <a:chExt cx="5931206" cy="514733"/>
          </a:xfrm>
        </p:grpSpPr>
        <p:sp>
          <p:nvSpPr>
            <p:cNvPr id="93" name="Rectangle 1">
              <a:extLst>
                <a:ext uri="{FF2B5EF4-FFF2-40B4-BE49-F238E27FC236}">
                  <a16:creationId xmlns:a16="http://schemas.microsoft.com/office/drawing/2014/main" id="{DF1E1983-4D97-8897-FC52-B11753847F9E}"/>
                </a:ext>
              </a:extLst>
            </p:cNvPr>
            <p:cNvSpPr/>
            <p:nvPr userDrawn="1"/>
          </p:nvSpPr>
          <p:spPr>
            <a:xfrm rot="16200000">
              <a:off x="1652566" y="3481212"/>
              <a:ext cx="509123" cy="5547803"/>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94" name="Rectangle 2">
              <a:extLst>
                <a:ext uri="{FF2B5EF4-FFF2-40B4-BE49-F238E27FC236}">
                  <a16:creationId xmlns:a16="http://schemas.microsoft.com/office/drawing/2014/main" id="{FDB0441C-4A7C-8323-593B-192373A34767}"/>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
        <p:nvSpPr>
          <p:cNvPr id="95" name="TextBox 94">
            <a:extLst>
              <a:ext uri="{FF2B5EF4-FFF2-40B4-BE49-F238E27FC236}">
                <a16:creationId xmlns:a16="http://schemas.microsoft.com/office/drawing/2014/main" id="{FEC6D850-1B15-81BC-FDC1-F3A048D84783}"/>
              </a:ext>
            </a:extLst>
          </p:cNvPr>
          <p:cNvSpPr txBox="1"/>
          <p:nvPr userDrawn="1"/>
        </p:nvSpPr>
        <p:spPr>
          <a:xfrm>
            <a:off x="198393" y="142048"/>
            <a:ext cx="3185212" cy="307777"/>
          </a:xfrm>
          <a:prstGeom prst="rect">
            <a:avLst/>
          </a:prstGeom>
          <a:noFill/>
        </p:spPr>
        <p:txBody>
          <a:bodyPr wrap="square" rtlCol="0">
            <a:spAutoFit/>
          </a:bodyPr>
          <a:lstStyle/>
          <a:p>
            <a:r>
              <a:rPr lang="en-US" sz="1400" b="1">
                <a:solidFill>
                  <a:schemeClr val="bg1"/>
                </a:solidFill>
                <a:latin typeface="Arial" panose="020B0604020202020204" pitchFamily="34" charset="0"/>
                <a:cs typeface="Arial" panose="020B0604020202020204" pitchFamily="34" charset="0"/>
              </a:rPr>
              <a:t>MISSION STATEMENT</a:t>
            </a:r>
          </a:p>
        </p:txBody>
      </p:sp>
      <p:grpSp>
        <p:nvGrpSpPr>
          <p:cNvPr id="96" name="Group 95">
            <a:extLst>
              <a:ext uri="{FF2B5EF4-FFF2-40B4-BE49-F238E27FC236}">
                <a16:creationId xmlns:a16="http://schemas.microsoft.com/office/drawing/2014/main" id="{4D5F281A-8603-95F7-4EB4-216308730D47}"/>
              </a:ext>
            </a:extLst>
          </p:cNvPr>
          <p:cNvGrpSpPr/>
          <p:nvPr userDrawn="1"/>
        </p:nvGrpSpPr>
        <p:grpSpPr>
          <a:xfrm>
            <a:off x="159286" y="2396768"/>
            <a:ext cx="3174333" cy="293438"/>
            <a:chOff x="-866774" y="5994942"/>
            <a:chExt cx="5931206" cy="514733"/>
          </a:xfrm>
        </p:grpSpPr>
        <p:sp>
          <p:nvSpPr>
            <p:cNvPr id="97" name="Rectangle 1">
              <a:extLst>
                <a:ext uri="{FF2B5EF4-FFF2-40B4-BE49-F238E27FC236}">
                  <a16:creationId xmlns:a16="http://schemas.microsoft.com/office/drawing/2014/main" id="{2A1099F4-46F3-BD03-E8A7-DA5881780BAD}"/>
                </a:ext>
              </a:extLst>
            </p:cNvPr>
            <p:cNvSpPr/>
            <p:nvPr userDrawn="1"/>
          </p:nvSpPr>
          <p:spPr>
            <a:xfrm rot="16200000">
              <a:off x="1652566" y="3481212"/>
              <a:ext cx="509123" cy="5547803"/>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98" name="Rectangle 2">
              <a:extLst>
                <a:ext uri="{FF2B5EF4-FFF2-40B4-BE49-F238E27FC236}">
                  <a16:creationId xmlns:a16="http://schemas.microsoft.com/office/drawing/2014/main" id="{8B5A03C7-67CE-232B-8768-B49DA3EE6828}"/>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
        <p:nvSpPr>
          <p:cNvPr id="99" name="TextBox 98">
            <a:extLst>
              <a:ext uri="{FF2B5EF4-FFF2-40B4-BE49-F238E27FC236}">
                <a16:creationId xmlns:a16="http://schemas.microsoft.com/office/drawing/2014/main" id="{E427F108-4AE9-96FE-4346-6B1BE2DB6B28}"/>
              </a:ext>
            </a:extLst>
          </p:cNvPr>
          <p:cNvSpPr txBox="1"/>
          <p:nvPr userDrawn="1"/>
        </p:nvSpPr>
        <p:spPr>
          <a:xfrm>
            <a:off x="196997" y="2389108"/>
            <a:ext cx="3185212" cy="307777"/>
          </a:xfrm>
          <a:prstGeom prst="rect">
            <a:avLst/>
          </a:prstGeom>
          <a:noFill/>
        </p:spPr>
        <p:txBody>
          <a:bodyPr wrap="square" rtlCol="0">
            <a:spAutoFit/>
          </a:bodyPr>
          <a:lstStyle/>
          <a:p>
            <a:r>
              <a:rPr lang="en-US" sz="1400" b="1">
                <a:solidFill>
                  <a:schemeClr val="bg1"/>
                </a:solidFill>
                <a:latin typeface="Arial" panose="020B0604020202020204" pitchFamily="34" charset="0"/>
                <a:cs typeface="Arial" panose="020B0604020202020204" pitchFamily="34" charset="0"/>
              </a:rPr>
              <a:t>DEOCS PURPOSE</a:t>
            </a:r>
          </a:p>
        </p:txBody>
      </p:sp>
      <p:sp>
        <p:nvSpPr>
          <p:cNvPr id="117" name="TextBox 116">
            <a:extLst>
              <a:ext uri="{FF2B5EF4-FFF2-40B4-BE49-F238E27FC236}">
                <a16:creationId xmlns:a16="http://schemas.microsoft.com/office/drawing/2014/main" id="{4740DE13-CC63-949C-0C3A-739AB9C108E1}"/>
              </a:ext>
            </a:extLst>
          </p:cNvPr>
          <p:cNvSpPr txBox="1"/>
          <p:nvPr userDrawn="1"/>
        </p:nvSpPr>
        <p:spPr>
          <a:xfrm>
            <a:off x="3436197" y="777796"/>
            <a:ext cx="3043460" cy="667875"/>
          </a:xfrm>
          <a:prstGeom prst="rect">
            <a:avLst/>
          </a:prstGeom>
          <a:noFill/>
        </p:spPr>
        <p:txBody>
          <a:bodyPr wrap="square">
            <a:spAutoFit/>
          </a:bodyPr>
          <a:lstStyle/>
          <a:p>
            <a:pPr>
              <a:lnSpc>
                <a:spcPct val="85000"/>
              </a:lnSpc>
            </a:pPr>
            <a:r>
              <a:rPr lang="en-US" sz="1100" dirty="0">
                <a:solidFill>
                  <a:srgbClr val="254267"/>
                </a:solidFill>
                <a:latin typeface="Arial Narrow" panose="020B0604020202020204" pitchFamily="34" charset="0"/>
                <a:cs typeface="Arial Narrow" panose="020B0604020202020204" pitchFamily="34" charset="0"/>
              </a:rPr>
              <a:t>Attitudes, beliefs, and behaviors associated with positive outcomes. Favorable ratings for readiness enabling factors are shown below. Higher favorable ratings are linked to a higher likelihood of positive outcomes.</a:t>
            </a:r>
          </a:p>
        </p:txBody>
      </p:sp>
      <p:sp>
        <p:nvSpPr>
          <p:cNvPr id="118" name="TextBox 117">
            <a:extLst>
              <a:ext uri="{FF2B5EF4-FFF2-40B4-BE49-F238E27FC236}">
                <a16:creationId xmlns:a16="http://schemas.microsoft.com/office/drawing/2014/main" id="{96EB68C6-C440-600C-E2C7-10BEEE267B5C}"/>
              </a:ext>
            </a:extLst>
          </p:cNvPr>
          <p:cNvSpPr txBox="1"/>
          <p:nvPr userDrawn="1"/>
        </p:nvSpPr>
        <p:spPr>
          <a:xfrm>
            <a:off x="3436197" y="4358433"/>
            <a:ext cx="3083066" cy="667875"/>
          </a:xfrm>
          <a:prstGeom prst="rect">
            <a:avLst/>
          </a:prstGeom>
          <a:noFill/>
        </p:spPr>
        <p:txBody>
          <a:bodyPr wrap="square">
            <a:spAutoFit/>
          </a:bodyPr>
          <a:lstStyle/>
          <a:p>
            <a:pPr>
              <a:lnSpc>
                <a:spcPct val="85000"/>
              </a:lnSpc>
            </a:pPr>
            <a:r>
              <a:rPr lang="en-US" sz="1100" dirty="0">
                <a:solidFill>
                  <a:srgbClr val="254267"/>
                </a:solidFill>
                <a:latin typeface="Arial Narrow" panose="020B0604020202020204" pitchFamily="34" charset="0"/>
                <a:cs typeface="Arial Narrow" panose="020B0604020202020204" pitchFamily="34" charset="0"/>
              </a:rPr>
              <a:t>Attitudes, beliefs, and behaviors associated with negative outcomes. Unfavorable ratings for readiness threatening factors are shown below. Higher unfavorable ratings are linked to a higher likelihood of negative outcomes.</a:t>
            </a:r>
          </a:p>
        </p:txBody>
      </p:sp>
      <p:grpSp>
        <p:nvGrpSpPr>
          <p:cNvPr id="11" name="Group 10">
            <a:extLst>
              <a:ext uri="{FF2B5EF4-FFF2-40B4-BE49-F238E27FC236}">
                <a16:creationId xmlns:a16="http://schemas.microsoft.com/office/drawing/2014/main" id="{ECE03CC9-99AA-A8DE-9508-58C360D22D20}"/>
              </a:ext>
            </a:extLst>
          </p:cNvPr>
          <p:cNvGrpSpPr/>
          <p:nvPr userDrawn="1"/>
        </p:nvGrpSpPr>
        <p:grpSpPr>
          <a:xfrm>
            <a:off x="3502508" y="145461"/>
            <a:ext cx="6396605" cy="297538"/>
            <a:chOff x="3375503" y="145461"/>
            <a:chExt cx="6538890" cy="297538"/>
          </a:xfrm>
        </p:grpSpPr>
        <p:sp>
          <p:nvSpPr>
            <p:cNvPr id="12" name="Rectangle 68">
              <a:extLst>
                <a:ext uri="{FF2B5EF4-FFF2-40B4-BE49-F238E27FC236}">
                  <a16:creationId xmlns:a16="http://schemas.microsoft.com/office/drawing/2014/main" id="{DF7212D5-4F58-C955-41B1-98885EE74843}"/>
                </a:ext>
              </a:extLst>
            </p:cNvPr>
            <p:cNvSpPr/>
            <p:nvPr/>
          </p:nvSpPr>
          <p:spPr>
            <a:xfrm>
              <a:off x="3375503" y="152905"/>
              <a:ext cx="6314161" cy="290094"/>
            </a:xfrm>
            <a:custGeom>
              <a:avLst/>
              <a:gdLst>
                <a:gd name="connsiteX0" fmla="*/ 0 w 6349721"/>
                <a:gd name="connsiteY0" fmla="*/ 0 h 285014"/>
                <a:gd name="connsiteX1" fmla="*/ 6349721 w 6349721"/>
                <a:gd name="connsiteY1" fmla="*/ 0 h 285014"/>
                <a:gd name="connsiteX2" fmla="*/ 6349721 w 6349721"/>
                <a:gd name="connsiteY2" fmla="*/ 285014 h 285014"/>
                <a:gd name="connsiteX3" fmla="*/ 0 w 6349721"/>
                <a:gd name="connsiteY3" fmla="*/ 285014 h 285014"/>
                <a:gd name="connsiteX4" fmla="*/ 0 w 6349721"/>
                <a:gd name="connsiteY4" fmla="*/ 0 h 285014"/>
                <a:gd name="connsiteX0" fmla="*/ 0 w 6349721"/>
                <a:gd name="connsiteY0" fmla="*/ 0 h 285014"/>
                <a:gd name="connsiteX1" fmla="*/ 6034761 w 6349721"/>
                <a:gd name="connsiteY1" fmla="*/ 0 h 285014"/>
                <a:gd name="connsiteX2" fmla="*/ 6349721 w 6349721"/>
                <a:gd name="connsiteY2" fmla="*/ 285014 h 285014"/>
                <a:gd name="connsiteX3" fmla="*/ 0 w 6349721"/>
                <a:gd name="connsiteY3" fmla="*/ 285014 h 285014"/>
                <a:gd name="connsiteX4" fmla="*/ 0 w 6349721"/>
                <a:gd name="connsiteY4" fmla="*/ 0 h 285014"/>
                <a:gd name="connsiteX0" fmla="*/ 0 w 6314161"/>
                <a:gd name="connsiteY0" fmla="*/ 0 h 290094"/>
                <a:gd name="connsiteX1" fmla="*/ 6034761 w 6314161"/>
                <a:gd name="connsiteY1" fmla="*/ 0 h 290094"/>
                <a:gd name="connsiteX2" fmla="*/ 6314161 w 6314161"/>
                <a:gd name="connsiteY2" fmla="*/ 290094 h 290094"/>
                <a:gd name="connsiteX3" fmla="*/ 0 w 6314161"/>
                <a:gd name="connsiteY3" fmla="*/ 285014 h 290094"/>
                <a:gd name="connsiteX4" fmla="*/ 0 w 6314161"/>
                <a:gd name="connsiteY4" fmla="*/ 0 h 290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4161" h="290094">
                  <a:moveTo>
                    <a:pt x="0" y="0"/>
                  </a:moveTo>
                  <a:lnTo>
                    <a:pt x="6034761" y="0"/>
                  </a:lnTo>
                  <a:lnTo>
                    <a:pt x="6314161" y="290094"/>
                  </a:lnTo>
                  <a:lnTo>
                    <a:pt x="0" y="285014"/>
                  </a:lnTo>
                  <a:lnTo>
                    <a:pt x="0" y="0"/>
                  </a:lnTo>
                  <a:close/>
                </a:path>
              </a:pathLst>
            </a:cu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2">
              <a:extLst>
                <a:ext uri="{FF2B5EF4-FFF2-40B4-BE49-F238E27FC236}">
                  <a16:creationId xmlns:a16="http://schemas.microsoft.com/office/drawing/2014/main" id="{B24F8387-BFCC-DADC-233D-F92454AE2F6D}"/>
                </a:ext>
              </a:extLst>
            </p:cNvPr>
            <p:cNvSpPr/>
            <p:nvPr userDrawn="1"/>
          </p:nvSpPr>
          <p:spPr>
            <a:xfrm rot="16200000">
              <a:off x="9537739" y="61265"/>
              <a:ext cx="292458" cy="46085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
        <p:nvSpPr>
          <p:cNvPr id="15" name="TextBox 14">
            <a:extLst>
              <a:ext uri="{FF2B5EF4-FFF2-40B4-BE49-F238E27FC236}">
                <a16:creationId xmlns:a16="http://schemas.microsoft.com/office/drawing/2014/main" id="{036DB8EF-599F-2A76-7CE2-A93BBF3DB045}"/>
              </a:ext>
            </a:extLst>
          </p:cNvPr>
          <p:cNvSpPr txBox="1"/>
          <p:nvPr userDrawn="1"/>
        </p:nvSpPr>
        <p:spPr>
          <a:xfrm>
            <a:off x="3510271" y="140993"/>
            <a:ext cx="5870777" cy="307777"/>
          </a:xfrm>
          <a:prstGeom prst="rect">
            <a:avLst/>
          </a:prstGeom>
          <a:noFill/>
        </p:spPr>
        <p:txBody>
          <a:bodyPr wrap="square" rtlCol="0">
            <a:spAutoFit/>
          </a:bodyPr>
          <a:lstStyle/>
          <a:p>
            <a:r>
              <a:rPr lang="en-US" sz="1400" b="1">
                <a:solidFill>
                  <a:schemeClr val="bg1"/>
                </a:solidFill>
                <a:latin typeface="Arial" panose="020B0604020202020204" pitchFamily="34" charset="0"/>
                <a:cs typeface="Arial" panose="020B0604020202020204" pitchFamily="34" charset="0"/>
              </a:rPr>
              <a:t>OUR DEOCS RESULTS</a:t>
            </a:r>
          </a:p>
        </p:txBody>
      </p:sp>
      <p:sp>
        <p:nvSpPr>
          <p:cNvPr id="18" name="Rectangle 1">
            <a:extLst>
              <a:ext uri="{FF2B5EF4-FFF2-40B4-BE49-F238E27FC236}">
                <a16:creationId xmlns:a16="http://schemas.microsoft.com/office/drawing/2014/main" id="{1BB3936D-5BC8-910F-4B3E-19B40F892D22}"/>
              </a:ext>
            </a:extLst>
          </p:cNvPr>
          <p:cNvSpPr/>
          <p:nvPr userDrawn="1"/>
        </p:nvSpPr>
        <p:spPr>
          <a:xfrm rot="16200000">
            <a:off x="8242855" y="1505791"/>
            <a:ext cx="290240" cy="3022282"/>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355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9" name="TextBox 18">
            <a:extLst>
              <a:ext uri="{FF2B5EF4-FFF2-40B4-BE49-F238E27FC236}">
                <a16:creationId xmlns:a16="http://schemas.microsoft.com/office/drawing/2014/main" id="{DEFDB952-A3A8-FECA-CAE7-0ED4CDA029F0}"/>
              </a:ext>
            </a:extLst>
          </p:cNvPr>
          <p:cNvSpPr txBox="1"/>
          <p:nvPr userDrawn="1"/>
        </p:nvSpPr>
        <p:spPr>
          <a:xfrm>
            <a:off x="6922953" y="2865446"/>
            <a:ext cx="2435444" cy="307777"/>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AREAS OF CHALLENGE</a:t>
            </a:r>
          </a:p>
        </p:txBody>
      </p:sp>
      <p:sp>
        <p:nvSpPr>
          <p:cNvPr id="20" name="Rectangle 1">
            <a:extLst>
              <a:ext uri="{FF2B5EF4-FFF2-40B4-BE49-F238E27FC236}">
                <a16:creationId xmlns:a16="http://schemas.microsoft.com/office/drawing/2014/main" id="{0F36730A-F358-B242-495A-BC6A956F75A4}"/>
              </a:ext>
            </a:extLst>
          </p:cNvPr>
          <p:cNvSpPr/>
          <p:nvPr userDrawn="1"/>
        </p:nvSpPr>
        <p:spPr>
          <a:xfrm rot="16200000">
            <a:off x="8267999" y="3875094"/>
            <a:ext cx="290240" cy="3059662"/>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355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1" name="TextBox 20">
            <a:extLst>
              <a:ext uri="{FF2B5EF4-FFF2-40B4-BE49-F238E27FC236}">
                <a16:creationId xmlns:a16="http://schemas.microsoft.com/office/drawing/2014/main" id="{41AB8F34-B268-042F-D404-A19AA813BB3D}"/>
              </a:ext>
            </a:extLst>
          </p:cNvPr>
          <p:cNvSpPr txBox="1"/>
          <p:nvPr userDrawn="1"/>
        </p:nvSpPr>
        <p:spPr>
          <a:xfrm>
            <a:off x="6925015" y="5259122"/>
            <a:ext cx="3017935" cy="307777"/>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WRITTEN COMMENTS THEMES</a:t>
            </a:r>
          </a:p>
        </p:txBody>
      </p:sp>
      <p:sp>
        <p:nvSpPr>
          <p:cNvPr id="22" name="Rectangle 1">
            <a:extLst>
              <a:ext uri="{FF2B5EF4-FFF2-40B4-BE49-F238E27FC236}">
                <a16:creationId xmlns:a16="http://schemas.microsoft.com/office/drawing/2014/main" id="{59A05331-977A-C349-501C-8ED69F7FD8DD}"/>
              </a:ext>
            </a:extLst>
          </p:cNvPr>
          <p:cNvSpPr/>
          <p:nvPr userDrawn="1"/>
        </p:nvSpPr>
        <p:spPr>
          <a:xfrm rot="16200000">
            <a:off x="4849315" y="-854128"/>
            <a:ext cx="290240" cy="2970443"/>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355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3" name="Rectangle 1">
            <a:extLst>
              <a:ext uri="{FF2B5EF4-FFF2-40B4-BE49-F238E27FC236}">
                <a16:creationId xmlns:a16="http://schemas.microsoft.com/office/drawing/2014/main" id="{8731930E-EBC4-7673-ACD0-C9BF694A2139}"/>
              </a:ext>
            </a:extLst>
          </p:cNvPr>
          <p:cNvSpPr/>
          <p:nvPr userDrawn="1"/>
        </p:nvSpPr>
        <p:spPr>
          <a:xfrm rot="16200000">
            <a:off x="4849315" y="2745332"/>
            <a:ext cx="290240" cy="2970443"/>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355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4" name="TextBox 23">
            <a:extLst>
              <a:ext uri="{FF2B5EF4-FFF2-40B4-BE49-F238E27FC236}">
                <a16:creationId xmlns:a16="http://schemas.microsoft.com/office/drawing/2014/main" id="{6E9FAE9E-132B-69C8-E4F3-AD4B4FFEB17B}"/>
              </a:ext>
            </a:extLst>
          </p:cNvPr>
          <p:cNvSpPr txBox="1"/>
          <p:nvPr userDrawn="1"/>
        </p:nvSpPr>
        <p:spPr>
          <a:xfrm>
            <a:off x="3563202" y="476677"/>
            <a:ext cx="3164675" cy="307777"/>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READINESS ENABLERS</a:t>
            </a:r>
          </a:p>
        </p:txBody>
      </p:sp>
      <p:sp>
        <p:nvSpPr>
          <p:cNvPr id="25" name="TextBox 24">
            <a:extLst>
              <a:ext uri="{FF2B5EF4-FFF2-40B4-BE49-F238E27FC236}">
                <a16:creationId xmlns:a16="http://schemas.microsoft.com/office/drawing/2014/main" id="{44607AD3-96F4-5619-C5AF-E68EF44222C7}"/>
              </a:ext>
            </a:extLst>
          </p:cNvPr>
          <p:cNvSpPr txBox="1"/>
          <p:nvPr userDrawn="1"/>
        </p:nvSpPr>
        <p:spPr>
          <a:xfrm>
            <a:off x="3563202" y="4081555"/>
            <a:ext cx="3164675" cy="307777"/>
          </a:xfrm>
          <a:prstGeom prst="rect">
            <a:avLst/>
          </a:prstGeom>
          <a:noFill/>
        </p:spPr>
        <p:txBody>
          <a:bodyPr wrap="square" rtlCol="0">
            <a:spAutoFit/>
          </a:bodyPr>
          <a:lstStyle/>
          <a:p>
            <a:r>
              <a:rPr lang="en-US" sz="1400" b="1" dirty="0">
                <a:solidFill>
                  <a:schemeClr val="bg1"/>
                </a:solidFill>
                <a:latin typeface="Arial" panose="020B0604020202020204" pitchFamily="34" charset="0"/>
                <a:cs typeface="Arial" panose="020B0604020202020204" pitchFamily="34" charset="0"/>
              </a:rPr>
              <a:t>READINESS THREATS</a:t>
            </a:r>
          </a:p>
        </p:txBody>
      </p:sp>
      <p:sp>
        <p:nvSpPr>
          <p:cNvPr id="28" name="Rectangle 1">
            <a:extLst>
              <a:ext uri="{FF2B5EF4-FFF2-40B4-BE49-F238E27FC236}">
                <a16:creationId xmlns:a16="http://schemas.microsoft.com/office/drawing/2014/main" id="{439FA24E-6104-3145-18B7-F939E148569D}"/>
              </a:ext>
            </a:extLst>
          </p:cNvPr>
          <p:cNvSpPr/>
          <p:nvPr userDrawn="1"/>
        </p:nvSpPr>
        <p:spPr>
          <a:xfrm rot="16200000">
            <a:off x="8246081" y="-877359"/>
            <a:ext cx="290240" cy="3015825"/>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 name="connsiteX0" fmla="*/ 0 w 505912"/>
              <a:gd name="connsiteY0" fmla="*/ 0 h 3689131"/>
              <a:gd name="connsiteX1" fmla="*/ 504497 w 505912"/>
              <a:gd name="connsiteY1" fmla="*/ 0 h 3689131"/>
              <a:gd name="connsiteX2" fmla="*/ 503555 w 505912"/>
              <a:gd name="connsiteY2" fmla="*/ 3365360 h 3689131"/>
              <a:gd name="connsiteX3" fmla="*/ 0 w 505912"/>
              <a:gd name="connsiteY3" fmla="*/ 3689131 h 3689131"/>
              <a:gd name="connsiteX4" fmla="*/ 0 w 505912"/>
              <a:gd name="connsiteY4" fmla="*/ 0 h 3689131"/>
              <a:gd name="connsiteX0" fmla="*/ 0 w 509124"/>
              <a:gd name="connsiteY0" fmla="*/ 0 h 3689131"/>
              <a:gd name="connsiteX1" fmla="*/ 504497 w 509124"/>
              <a:gd name="connsiteY1" fmla="*/ 0 h 3689131"/>
              <a:gd name="connsiteX2" fmla="*/ 509123 w 509124"/>
              <a:gd name="connsiteY2" fmla="*/ 3335735 h 3689131"/>
              <a:gd name="connsiteX3" fmla="*/ 0 w 509124"/>
              <a:gd name="connsiteY3" fmla="*/ 3689131 h 3689131"/>
              <a:gd name="connsiteX4" fmla="*/ 0 w 509124"/>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24" h="3689131">
                <a:moveTo>
                  <a:pt x="0" y="0"/>
                </a:moveTo>
                <a:lnTo>
                  <a:pt x="504497" y="0"/>
                </a:lnTo>
                <a:cubicBezTo>
                  <a:pt x="509752" y="1098331"/>
                  <a:pt x="503868" y="2237404"/>
                  <a:pt x="509123" y="3335735"/>
                </a:cubicBezTo>
                <a:lnTo>
                  <a:pt x="0" y="3689131"/>
                </a:lnTo>
                <a:lnTo>
                  <a:pt x="0" y="0"/>
                </a:lnTo>
                <a:close/>
              </a:path>
            </a:pathLst>
          </a:custGeom>
          <a:solidFill>
            <a:srgbClr val="355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9" name="TextBox 28">
            <a:extLst>
              <a:ext uri="{FF2B5EF4-FFF2-40B4-BE49-F238E27FC236}">
                <a16:creationId xmlns:a16="http://schemas.microsoft.com/office/drawing/2014/main" id="{524413EB-947F-D235-EA75-B3325CB1BE86}"/>
              </a:ext>
            </a:extLst>
          </p:cNvPr>
          <p:cNvSpPr txBox="1"/>
          <p:nvPr userDrawn="1"/>
        </p:nvSpPr>
        <p:spPr>
          <a:xfrm>
            <a:off x="6919143" y="481693"/>
            <a:ext cx="2814231" cy="307777"/>
          </a:xfrm>
          <a:prstGeom prst="rect">
            <a:avLst/>
          </a:prstGeom>
          <a:noFill/>
        </p:spPr>
        <p:txBody>
          <a:bodyPr wrap="square" rtlCol="0">
            <a:spAutoFit/>
          </a:bodyPr>
          <a:lstStyle/>
          <a:p>
            <a:r>
              <a:rPr lang="en-US" sz="1400" b="1">
                <a:solidFill>
                  <a:schemeClr val="bg1"/>
                </a:solidFill>
                <a:latin typeface="Arial" panose="020B0604020202020204" pitchFamily="34" charset="0"/>
                <a:cs typeface="Arial" panose="020B0604020202020204" pitchFamily="34" charset="0"/>
              </a:rPr>
              <a:t>AREAS OF STRENGTH</a:t>
            </a:r>
          </a:p>
        </p:txBody>
      </p:sp>
      <p:cxnSp>
        <p:nvCxnSpPr>
          <p:cNvPr id="43" name="Straight Connector 42">
            <a:extLst>
              <a:ext uri="{FF2B5EF4-FFF2-40B4-BE49-F238E27FC236}">
                <a16:creationId xmlns:a16="http://schemas.microsoft.com/office/drawing/2014/main" id="{81BAC0E4-3D09-14CC-3D53-AC1F8AF3E210}"/>
              </a:ext>
            </a:extLst>
          </p:cNvPr>
          <p:cNvCxnSpPr>
            <a:cxnSpLocks/>
          </p:cNvCxnSpPr>
          <p:nvPr userDrawn="1"/>
        </p:nvCxnSpPr>
        <p:spPr>
          <a:xfrm>
            <a:off x="5557883" y="5588598"/>
            <a:ext cx="349256"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8A8D779-2D87-CBF7-DF94-8D2C3E3CC3D4}"/>
              </a:ext>
            </a:extLst>
          </p:cNvPr>
          <p:cNvCxnSpPr>
            <a:cxnSpLocks/>
          </p:cNvCxnSpPr>
          <p:nvPr userDrawn="1"/>
        </p:nvCxnSpPr>
        <p:spPr>
          <a:xfrm>
            <a:off x="5681663" y="5932794"/>
            <a:ext cx="225476"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7B628E9-349E-F932-8BC8-4443F04CBFD4}"/>
              </a:ext>
            </a:extLst>
          </p:cNvPr>
          <p:cNvCxnSpPr>
            <a:cxnSpLocks/>
          </p:cNvCxnSpPr>
          <p:nvPr userDrawn="1"/>
        </p:nvCxnSpPr>
        <p:spPr>
          <a:xfrm>
            <a:off x="5681663" y="6517315"/>
            <a:ext cx="217799"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B3E5D0A-2FCC-E3A3-242C-E5CA2481F588}"/>
              </a:ext>
            </a:extLst>
          </p:cNvPr>
          <p:cNvCxnSpPr>
            <a:cxnSpLocks/>
          </p:cNvCxnSpPr>
          <p:nvPr userDrawn="1"/>
        </p:nvCxnSpPr>
        <p:spPr>
          <a:xfrm>
            <a:off x="4200525" y="6796929"/>
            <a:ext cx="1698937"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D57E2BD-593D-663C-767D-B5B3D5177B06}"/>
              </a:ext>
            </a:extLst>
          </p:cNvPr>
          <p:cNvCxnSpPr>
            <a:cxnSpLocks/>
          </p:cNvCxnSpPr>
          <p:nvPr userDrawn="1"/>
        </p:nvCxnSpPr>
        <p:spPr>
          <a:xfrm>
            <a:off x="5384415" y="7101210"/>
            <a:ext cx="515047"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60" name="Text Placeholder 34">
            <a:extLst>
              <a:ext uri="{FF2B5EF4-FFF2-40B4-BE49-F238E27FC236}">
                <a16:creationId xmlns:a16="http://schemas.microsoft.com/office/drawing/2014/main" id="{267498E8-9D2A-D492-3C95-CB7799099106}"/>
              </a:ext>
            </a:extLst>
          </p:cNvPr>
          <p:cNvSpPr>
            <a:spLocks noGrp="1"/>
          </p:cNvSpPr>
          <p:nvPr>
            <p:ph type="body" sz="quarter" idx="47" hasCustomPrompt="1"/>
          </p:nvPr>
        </p:nvSpPr>
        <p:spPr>
          <a:xfrm>
            <a:off x="5916774" y="5487993"/>
            <a:ext cx="54864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sp>
        <p:nvSpPr>
          <p:cNvPr id="61" name="Text Placeholder 34">
            <a:extLst>
              <a:ext uri="{FF2B5EF4-FFF2-40B4-BE49-F238E27FC236}">
                <a16:creationId xmlns:a16="http://schemas.microsoft.com/office/drawing/2014/main" id="{D9BD8510-D3E8-EB19-BC59-EA69009F6431}"/>
              </a:ext>
            </a:extLst>
          </p:cNvPr>
          <p:cNvSpPr>
            <a:spLocks noGrp="1"/>
          </p:cNvSpPr>
          <p:nvPr>
            <p:ph type="body" sz="quarter" idx="48" hasCustomPrompt="1"/>
          </p:nvPr>
        </p:nvSpPr>
        <p:spPr>
          <a:xfrm>
            <a:off x="5915505" y="5828986"/>
            <a:ext cx="54864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sp>
        <p:nvSpPr>
          <p:cNvPr id="63" name="Text Placeholder 34">
            <a:extLst>
              <a:ext uri="{FF2B5EF4-FFF2-40B4-BE49-F238E27FC236}">
                <a16:creationId xmlns:a16="http://schemas.microsoft.com/office/drawing/2014/main" id="{9AE2191B-C97F-C3C9-F105-4ACD35150942}"/>
              </a:ext>
            </a:extLst>
          </p:cNvPr>
          <p:cNvSpPr>
            <a:spLocks noGrp="1"/>
          </p:cNvSpPr>
          <p:nvPr>
            <p:ph type="body" sz="quarter" idx="50" hasCustomPrompt="1"/>
          </p:nvPr>
        </p:nvSpPr>
        <p:spPr>
          <a:xfrm>
            <a:off x="5910411" y="6117039"/>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sp>
        <p:nvSpPr>
          <p:cNvPr id="64" name="Text Placeholder 34">
            <a:extLst>
              <a:ext uri="{FF2B5EF4-FFF2-40B4-BE49-F238E27FC236}">
                <a16:creationId xmlns:a16="http://schemas.microsoft.com/office/drawing/2014/main" id="{3FC26B56-6828-5CCE-204C-C1FF875A87B6}"/>
              </a:ext>
            </a:extLst>
          </p:cNvPr>
          <p:cNvSpPr>
            <a:spLocks noGrp="1"/>
          </p:cNvSpPr>
          <p:nvPr>
            <p:ph type="body" sz="quarter" idx="51" hasCustomPrompt="1"/>
          </p:nvPr>
        </p:nvSpPr>
        <p:spPr>
          <a:xfrm>
            <a:off x="5910411" y="6699437"/>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sp>
        <p:nvSpPr>
          <p:cNvPr id="65" name="Text Placeholder 34">
            <a:extLst>
              <a:ext uri="{FF2B5EF4-FFF2-40B4-BE49-F238E27FC236}">
                <a16:creationId xmlns:a16="http://schemas.microsoft.com/office/drawing/2014/main" id="{AE87B4E3-9CFF-522C-7F33-DEDA27AC1E06}"/>
              </a:ext>
            </a:extLst>
          </p:cNvPr>
          <p:cNvSpPr>
            <a:spLocks noGrp="1"/>
          </p:cNvSpPr>
          <p:nvPr>
            <p:ph type="body" sz="quarter" idx="53" hasCustomPrompt="1"/>
          </p:nvPr>
        </p:nvSpPr>
        <p:spPr>
          <a:xfrm>
            <a:off x="5910411" y="7003899"/>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cxnSp>
        <p:nvCxnSpPr>
          <p:cNvPr id="67" name="Straight Connector 66">
            <a:extLst>
              <a:ext uri="{FF2B5EF4-FFF2-40B4-BE49-F238E27FC236}">
                <a16:creationId xmlns:a16="http://schemas.microsoft.com/office/drawing/2014/main" id="{2DD4A000-C907-FCE5-9F41-A93D91ECFD2A}"/>
              </a:ext>
            </a:extLst>
          </p:cNvPr>
          <p:cNvCxnSpPr>
            <a:cxnSpLocks/>
          </p:cNvCxnSpPr>
          <p:nvPr userDrawn="1"/>
        </p:nvCxnSpPr>
        <p:spPr>
          <a:xfrm>
            <a:off x="5049993" y="7423731"/>
            <a:ext cx="849469" cy="7938"/>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68" name="Text Placeholder 34">
            <a:extLst>
              <a:ext uri="{FF2B5EF4-FFF2-40B4-BE49-F238E27FC236}">
                <a16:creationId xmlns:a16="http://schemas.microsoft.com/office/drawing/2014/main" id="{A6EC8A4D-3790-4587-9DB3-327DE07B3CF4}"/>
              </a:ext>
            </a:extLst>
          </p:cNvPr>
          <p:cNvSpPr>
            <a:spLocks noGrp="1"/>
          </p:cNvSpPr>
          <p:nvPr>
            <p:ph type="body" sz="quarter" idx="58" hasCustomPrompt="1"/>
          </p:nvPr>
        </p:nvSpPr>
        <p:spPr>
          <a:xfrm>
            <a:off x="5912637" y="7324833"/>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cxnSp>
        <p:nvCxnSpPr>
          <p:cNvPr id="69" name="Straight Connector 68">
            <a:extLst>
              <a:ext uri="{FF2B5EF4-FFF2-40B4-BE49-F238E27FC236}">
                <a16:creationId xmlns:a16="http://schemas.microsoft.com/office/drawing/2014/main" id="{98B86325-6223-AF50-E8FA-E48FC1D8BD8A}"/>
              </a:ext>
            </a:extLst>
          </p:cNvPr>
          <p:cNvCxnSpPr>
            <a:cxnSpLocks/>
          </p:cNvCxnSpPr>
          <p:nvPr userDrawn="1"/>
        </p:nvCxnSpPr>
        <p:spPr>
          <a:xfrm>
            <a:off x="4722867" y="5266622"/>
            <a:ext cx="1184498"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70" name="Text Placeholder 34">
            <a:extLst>
              <a:ext uri="{FF2B5EF4-FFF2-40B4-BE49-F238E27FC236}">
                <a16:creationId xmlns:a16="http://schemas.microsoft.com/office/drawing/2014/main" id="{795C6C8D-F5B8-2661-B7BF-17384E86F9C5}"/>
              </a:ext>
            </a:extLst>
          </p:cNvPr>
          <p:cNvSpPr>
            <a:spLocks noGrp="1"/>
          </p:cNvSpPr>
          <p:nvPr>
            <p:ph type="body" sz="quarter" idx="60" hasCustomPrompt="1"/>
          </p:nvPr>
        </p:nvSpPr>
        <p:spPr>
          <a:xfrm>
            <a:off x="5914060" y="5159899"/>
            <a:ext cx="54864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pic>
        <p:nvPicPr>
          <p:cNvPr id="34" name="Picture 33" descr="Graphical user interface, application&#10;&#10;Description automatically generated">
            <a:extLst>
              <a:ext uri="{FF2B5EF4-FFF2-40B4-BE49-F238E27FC236}">
                <a16:creationId xmlns:a16="http://schemas.microsoft.com/office/drawing/2014/main" id="{A3F14622-9D24-B22B-82F4-98F006E8CF48}"/>
              </a:ext>
            </a:extLst>
          </p:cNvPr>
          <p:cNvPicPr>
            <a:picLocks noChangeAspect="1"/>
          </p:cNvPicPr>
          <p:nvPr userDrawn="1"/>
        </p:nvPicPr>
        <p:blipFill>
          <a:blip r:embed="rId3"/>
          <a:stretch>
            <a:fillRect/>
          </a:stretch>
        </p:blipFill>
        <p:spPr>
          <a:xfrm>
            <a:off x="130830" y="4755848"/>
            <a:ext cx="3083066" cy="2820403"/>
          </a:xfrm>
          <a:prstGeom prst="rect">
            <a:avLst/>
          </a:prstGeom>
        </p:spPr>
      </p:pic>
      <p:cxnSp>
        <p:nvCxnSpPr>
          <p:cNvPr id="7" name="Straight Connector 6">
            <a:extLst>
              <a:ext uri="{FF2B5EF4-FFF2-40B4-BE49-F238E27FC236}">
                <a16:creationId xmlns:a16="http://schemas.microsoft.com/office/drawing/2014/main" id="{E4B54353-BBA6-1B3E-2215-E43A6F3B4584}"/>
              </a:ext>
            </a:extLst>
          </p:cNvPr>
          <p:cNvCxnSpPr>
            <a:cxnSpLocks/>
          </p:cNvCxnSpPr>
          <p:nvPr userDrawn="1"/>
        </p:nvCxnSpPr>
        <p:spPr>
          <a:xfrm>
            <a:off x="4401113" y="1522726"/>
            <a:ext cx="1491791"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32CA6FC-8518-9C66-9490-809D3BB482A5}"/>
              </a:ext>
            </a:extLst>
          </p:cNvPr>
          <p:cNvCxnSpPr>
            <a:cxnSpLocks/>
          </p:cNvCxnSpPr>
          <p:nvPr userDrawn="1"/>
        </p:nvCxnSpPr>
        <p:spPr>
          <a:xfrm>
            <a:off x="4726379" y="1775826"/>
            <a:ext cx="1173083"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823A8A3-439E-D847-49A6-B11DC9224C97}"/>
              </a:ext>
            </a:extLst>
          </p:cNvPr>
          <p:cNvCxnSpPr>
            <a:cxnSpLocks/>
          </p:cNvCxnSpPr>
          <p:nvPr userDrawn="1"/>
        </p:nvCxnSpPr>
        <p:spPr>
          <a:xfrm>
            <a:off x="5307616" y="2593099"/>
            <a:ext cx="589743"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DDC1F62-E068-2DD4-971A-EC982A9EE5A7}"/>
              </a:ext>
            </a:extLst>
          </p:cNvPr>
          <p:cNvCxnSpPr>
            <a:cxnSpLocks/>
          </p:cNvCxnSpPr>
          <p:nvPr userDrawn="1"/>
        </p:nvCxnSpPr>
        <p:spPr>
          <a:xfrm>
            <a:off x="4141381" y="2911729"/>
            <a:ext cx="1751523"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2FAE860-2DA6-9A04-BA22-2C511F6D51B8}"/>
              </a:ext>
            </a:extLst>
          </p:cNvPr>
          <p:cNvCxnSpPr>
            <a:cxnSpLocks/>
          </p:cNvCxnSpPr>
          <p:nvPr userDrawn="1"/>
        </p:nvCxnSpPr>
        <p:spPr>
          <a:xfrm>
            <a:off x="5087208" y="3149965"/>
            <a:ext cx="805696"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9230A19-5C26-C10C-6AA7-4F7165DB80D1}"/>
              </a:ext>
            </a:extLst>
          </p:cNvPr>
          <p:cNvCxnSpPr>
            <a:cxnSpLocks/>
          </p:cNvCxnSpPr>
          <p:nvPr userDrawn="1"/>
        </p:nvCxnSpPr>
        <p:spPr>
          <a:xfrm>
            <a:off x="5631295" y="3363586"/>
            <a:ext cx="275844"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47" name="Text Placeholder 34">
            <a:extLst>
              <a:ext uri="{FF2B5EF4-FFF2-40B4-BE49-F238E27FC236}">
                <a16:creationId xmlns:a16="http://schemas.microsoft.com/office/drawing/2014/main" id="{9C955239-EEFA-79C4-C723-64102F46F078}"/>
              </a:ext>
            </a:extLst>
          </p:cNvPr>
          <p:cNvSpPr>
            <a:spLocks noGrp="1"/>
          </p:cNvSpPr>
          <p:nvPr>
            <p:ph type="body" sz="quarter" idx="36" hasCustomPrompt="1"/>
          </p:nvPr>
        </p:nvSpPr>
        <p:spPr>
          <a:xfrm>
            <a:off x="5913084" y="1415226"/>
            <a:ext cx="543870" cy="186194"/>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sp>
        <p:nvSpPr>
          <p:cNvPr id="48" name="Text Placeholder 34">
            <a:extLst>
              <a:ext uri="{FF2B5EF4-FFF2-40B4-BE49-F238E27FC236}">
                <a16:creationId xmlns:a16="http://schemas.microsoft.com/office/drawing/2014/main" id="{8EFA8FAC-0005-2FD5-DEEE-F94B5AF2EF22}"/>
              </a:ext>
            </a:extLst>
          </p:cNvPr>
          <p:cNvSpPr>
            <a:spLocks noGrp="1"/>
          </p:cNvSpPr>
          <p:nvPr>
            <p:ph type="body" sz="quarter" idx="37" hasCustomPrompt="1"/>
          </p:nvPr>
        </p:nvSpPr>
        <p:spPr>
          <a:xfrm>
            <a:off x="5916407" y="1666451"/>
            <a:ext cx="543870" cy="18246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sp>
        <p:nvSpPr>
          <p:cNvPr id="49" name="Text Placeholder 34">
            <a:extLst>
              <a:ext uri="{FF2B5EF4-FFF2-40B4-BE49-F238E27FC236}">
                <a16:creationId xmlns:a16="http://schemas.microsoft.com/office/drawing/2014/main" id="{B2AD8DDB-CD92-AC7E-2861-8635D700746B}"/>
              </a:ext>
            </a:extLst>
          </p:cNvPr>
          <p:cNvSpPr>
            <a:spLocks noGrp="1"/>
          </p:cNvSpPr>
          <p:nvPr>
            <p:ph type="body" sz="quarter" idx="39" hasCustomPrompt="1"/>
          </p:nvPr>
        </p:nvSpPr>
        <p:spPr>
          <a:xfrm>
            <a:off x="5916407" y="2489649"/>
            <a:ext cx="543870" cy="18220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sp>
        <p:nvSpPr>
          <p:cNvPr id="51" name="Text Placeholder 34">
            <a:extLst>
              <a:ext uri="{FF2B5EF4-FFF2-40B4-BE49-F238E27FC236}">
                <a16:creationId xmlns:a16="http://schemas.microsoft.com/office/drawing/2014/main" id="{8728598B-CE73-9071-7F16-180E254A986D}"/>
              </a:ext>
            </a:extLst>
          </p:cNvPr>
          <p:cNvSpPr>
            <a:spLocks noGrp="1"/>
          </p:cNvSpPr>
          <p:nvPr>
            <p:ph type="body" sz="quarter" idx="40" hasCustomPrompt="1"/>
          </p:nvPr>
        </p:nvSpPr>
        <p:spPr>
          <a:xfrm>
            <a:off x="5916407" y="2812654"/>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sp>
        <p:nvSpPr>
          <p:cNvPr id="52" name="Text Placeholder 34">
            <a:extLst>
              <a:ext uri="{FF2B5EF4-FFF2-40B4-BE49-F238E27FC236}">
                <a16:creationId xmlns:a16="http://schemas.microsoft.com/office/drawing/2014/main" id="{AA8FB7F0-F44C-5496-D8C7-35B0BB5F774D}"/>
              </a:ext>
            </a:extLst>
          </p:cNvPr>
          <p:cNvSpPr>
            <a:spLocks noGrp="1"/>
          </p:cNvSpPr>
          <p:nvPr>
            <p:ph type="body" sz="quarter" idx="41" hasCustomPrompt="1"/>
          </p:nvPr>
        </p:nvSpPr>
        <p:spPr>
          <a:xfrm>
            <a:off x="5912029" y="3260148"/>
            <a:ext cx="543870" cy="179536"/>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sp>
        <p:nvSpPr>
          <p:cNvPr id="53" name="Text Placeholder 34">
            <a:extLst>
              <a:ext uri="{FF2B5EF4-FFF2-40B4-BE49-F238E27FC236}">
                <a16:creationId xmlns:a16="http://schemas.microsoft.com/office/drawing/2014/main" id="{DF9AE6FA-33DD-F2C2-A821-33896866B7E3}"/>
              </a:ext>
            </a:extLst>
          </p:cNvPr>
          <p:cNvSpPr>
            <a:spLocks noGrp="1"/>
          </p:cNvSpPr>
          <p:nvPr>
            <p:ph type="body" sz="quarter" idx="43" hasCustomPrompt="1"/>
          </p:nvPr>
        </p:nvSpPr>
        <p:spPr>
          <a:xfrm>
            <a:off x="5916407" y="3546891"/>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graphicFrame>
        <p:nvGraphicFramePr>
          <p:cNvPr id="54" name="Table 102">
            <a:extLst>
              <a:ext uri="{FF2B5EF4-FFF2-40B4-BE49-F238E27FC236}">
                <a16:creationId xmlns:a16="http://schemas.microsoft.com/office/drawing/2014/main" id="{79A72067-97BC-D453-114A-C1AB7BA7D7EB}"/>
              </a:ext>
            </a:extLst>
          </p:cNvPr>
          <p:cNvGraphicFramePr>
            <a:graphicFrameLocks/>
          </p:cNvGraphicFramePr>
          <p:nvPr userDrawn="1">
            <p:extLst>
              <p:ext uri="{D42A27DB-BD31-4B8C-83A1-F6EECF244321}">
                <p14:modId xmlns:p14="http://schemas.microsoft.com/office/powerpoint/2010/main" val="3818458143"/>
              </p:ext>
            </p:extLst>
          </p:nvPr>
        </p:nvGraphicFramePr>
        <p:xfrm>
          <a:off x="3501201" y="1411999"/>
          <a:ext cx="2227652" cy="2680919"/>
        </p:xfrm>
        <a:graphic>
          <a:graphicData uri="http://schemas.openxmlformats.org/drawingml/2006/table">
            <a:tbl>
              <a:tblPr firstRow="1" bandRow="1">
                <a:tableStyleId>{5940675A-B579-460E-94D1-54222C63F5DA}</a:tableStyleId>
              </a:tblPr>
              <a:tblGrid>
                <a:gridCol w="2227652">
                  <a:extLst>
                    <a:ext uri="{9D8B030D-6E8A-4147-A177-3AD203B41FA5}">
                      <a16:colId xmlns:a16="http://schemas.microsoft.com/office/drawing/2014/main" val="2557012913"/>
                    </a:ext>
                  </a:extLst>
                </a:gridCol>
              </a:tblGrid>
              <a:tr h="252915">
                <a:tc>
                  <a:txBody>
                    <a:bodyPr/>
                    <a:lstStyle/>
                    <a:p>
                      <a:pPr>
                        <a:lnSpc>
                          <a:spcPct val="70000"/>
                        </a:lnSpc>
                        <a:buClr>
                          <a:srgbClr val="717171"/>
                        </a:buClr>
                      </a:pPr>
                      <a:r>
                        <a:rPr lang="en-US" sz="1100" b="1" i="0" dirty="0">
                          <a:solidFill>
                            <a:srgbClr val="254267"/>
                          </a:solidFill>
                          <a:latin typeface="Arial" panose="020B0604020202020204" pitchFamily="34" charset="0"/>
                          <a:cs typeface="Arial" panose="020B0604020202020204" pitchFamily="34" charset="0"/>
                        </a:rPr>
                        <a:t>Cohesion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7283166"/>
                  </a:ext>
                </a:extLst>
              </a:tr>
              <a:tr h="252915">
                <a:tc>
                  <a:txBody>
                    <a:bodyPr/>
                    <a:lstStyle/>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kumimoji="0" lang="en-US" sz="1100" b="1" i="0" u="none" strike="noStrike" kern="1200" cap="none" spc="0" normalizeH="0" baseline="0" noProof="0" dirty="0">
                          <a:ln>
                            <a:noFill/>
                          </a:ln>
                          <a:solidFill>
                            <a:srgbClr val="254267"/>
                          </a:solidFill>
                          <a:effectLst/>
                          <a:uLnTx/>
                          <a:uFillTx/>
                          <a:latin typeface="Arial" panose="020B0604020202020204" pitchFamily="34" charset="0"/>
                          <a:ea typeface="+mn-ea"/>
                          <a:cs typeface="Arial" panose="020B0604020202020204" pitchFamily="34" charset="0"/>
                        </a:rPr>
                        <a:t>Connectedness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84128379"/>
                  </a:ext>
                </a:extLst>
              </a:tr>
              <a:tr h="252915">
                <a:tc>
                  <a:txBody>
                    <a:bodyPr/>
                    <a:lstStyle/>
                    <a:p>
                      <a:pPr>
                        <a:lnSpc>
                          <a:spcPct val="70000"/>
                        </a:lnSpc>
                        <a:buClr>
                          <a:srgbClr val="717171"/>
                        </a:buClr>
                      </a:pPr>
                      <a:r>
                        <a:rPr lang="en-US" sz="1100" b="1" i="0" dirty="0">
                          <a:solidFill>
                            <a:srgbClr val="254267"/>
                          </a:solidFill>
                          <a:latin typeface="Arial" panose="020B0604020202020204" pitchFamily="34" charset="0"/>
                          <a:cs typeface="Arial" panose="020B0604020202020204" pitchFamily="34" charset="0"/>
                        </a:rPr>
                        <a:t>Engagement &amp; Commitment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1439054"/>
                  </a:ext>
                </a:extLst>
              </a:tr>
              <a:tr h="252915">
                <a:tc>
                  <a:txBody>
                    <a:bodyPr/>
                    <a:lstStyle/>
                    <a:p>
                      <a:pPr>
                        <a:lnSpc>
                          <a:spcPct val="70000"/>
                        </a:lnSpc>
                        <a:buClr>
                          <a:srgbClr val="717171"/>
                        </a:buClr>
                      </a:pPr>
                      <a:r>
                        <a:rPr lang="en-US" sz="1100" b="1" i="0" dirty="0">
                          <a:solidFill>
                            <a:srgbClr val="254267"/>
                          </a:solidFill>
                          <a:latin typeface="Arial" panose="020B0604020202020204" pitchFamily="34" charset="0"/>
                          <a:cs typeface="Arial" panose="020B0604020202020204" pitchFamily="34" charset="0"/>
                        </a:rPr>
                        <a:t>Fairness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22598232"/>
                  </a:ext>
                </a:extLst>
              </a:tr>
              <a:tr h="393399">
                <a:tc>
                  <a:txBody>
                    <a:bodyPr/>
                    <a:lstStyle/>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Leadership Support </a:t>
                      </a:r>
                    </a:p>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(Immediate Supervisors)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39345417"/>
                  </a:ext>
                </a:extLst>
              </a:tr>
              <a:tr h="428210">
                <a:tc>
                  <a:txBody>
                    <a:bodyPr/>
                    <a:lstStyle/>
                    <a:p>
                      <a:pPr>
                        <a:lnSpc>
                          <a:spcPct val="70000"/>
                        </a:lnSpc>
                        <a:buClr>
                          <a:srgbClr val="717171"/>
                        </a:buClr>
                      </a:pPr>
                      <a:r>
                        <a:rPr lang="en-US" sz="1100" b="1" i="0" dirty="0">
                          <a:solidFill>
                            <a:srgbClr val="254267"/>
                          </a:solidFill>
                          <a:latin typeface="Arial" panose="020B0604020202020204" pitchFamily="34" charset="0"/>
                          <a:cs typeface="Arial" panose="020B0604020202020204" pitchFamily="34" charset="0"/>
                        </a:rPr>
                        <a:t>Morale</a:t>
                      </a:r>
                    </a:p>
                    <a:p>
                      <a:pPr>
                        <a:lnSpc>
                          <a:spcPct val="70000"/>
                        </a:lnSpc>
                        <a:buClr>
                          <a:srgbClr val="717171"/>
                        </a:buClr>
                      </a:pPr>
                      <a:endParaRPr lang="en-US" sz="1100" b="1" i="0" dirty="0">
                        <a:solidFill>
                          <a:srgbClr val="254267"/>
                        </a:solidFill>
                        <a:latin typeface="Arial" panose="020B0604020202020204" pitchFamily="34" charset="0"/>
                        <a:cs typeface="Arial" panose="020B0604020202020204" pitchFamily="34" charset="0"/>
                      </a:endParaRPr>
                    </a:p>
                    <a:p>
                      <a:pPr>
                        <a:lnSpc>
                          <a:spcPct val="70000"/>
                        </a:lnSpc>
                        <a:buClr>
                          <a:srgbClr val="717171"/>
                        </a:buClr>
                      </a:pPr>
                      <a:r>
                        <a:rPr lang="en-US" sz="1100" b="1" i="0" dirty="0">
                          <a:solidFill>
                            <a:srgbClr val="254267"/>
                          </a:solidFill>
                          <a:latin typeface="Arial" panose="020B0604020202020204" pitchFamily="34" charset="0"/>
                          <a:cs typeface="Arial" panose="020B0604020202020204" pitchFamily="34" charset="0"/>
                        </a:rPr>
                        <a:t>Perceived Readiness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37993589"/>
                  </a:ext>
                </a:extLst>
              </a:tr>
              <a:tr h="225785">
                <a:tc>
                  <a:txBody>
                    <a:bodyPr/>
                    <a:lstStyle/>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lang="en-US" sz="1100" b="1" i="0" dirty="0">
                          <a:solidFill>
                            <a:srgbClr val="254267"/>
                          </a:solidFill>
                          <a:latin typeface="Arial" panose="020B0604020202020204" pitchFamily="34" charset="0"/>
                          <a:cs typeface="Arial" panose="020B0604020202020204" pitchFamily="34" charset="0"/>
                        </a:rPr>
                        <a:t>Safe Storage of Lethal Means</a:t>
                      </a:r>
                      <a:endParaRPr kumimoji="0" lang="en-US" sz="1100" b="1" i="0" u="none" strike="noStrike" kern="1200" cap="none" spc="0" normalizeH="0" baseline="0" noProof="0" dirty="0">
                        <a:ln>
                          <a:noFill/>
                        </a:ln>
                        <a:solidFill>
                          <a:srgbClr val="254267"/>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7051212"/>
                  </a:ext>
                </a:extLst>
              </a:tr>
              <a:tr h="351199">
                <a:tc>
                  <a:txBody>
                    <a:bodyPr/>
                    <a:lstStyle/>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kumimoji="0" lang="en-US" sz="1100" b="1" i="0" u="none" strike="noStrike" kern="1200" cap="none" spc="0" normalizeH="0" baseline="0" noProof="0" dirty="0">
                          <a:ln>
                            <a:noFill/>
                          </a:ln>
                          <a:solidFill>
                            <a:srgbClr val="254267"/>
                          </a:solidFill>
                          <a:effectLst/>
                          <a:uLnTx/>
                          <a:uFillTx/>
                          <a:latin typeface="Arial" panose="020B0604020202020204" pitchFamily="34" charset="0"/>
                          <a:ea typeface="+mn-ea"/>
                          <a:cs typeface="Arial" panose="020B0604020202020204" pitchFamily="34" charset="0"/>
                        </a:rPr>
                        <a:t>Transformational Leadership</a:t>
                      </a:r>
                    </a:p>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kumimoji="0" lang="en-US" sz="1100" b="1" i="0" u="none" strike="noStrike" kern="1200" cap="none" spc="0" normalizeH="0" baseline="0" noProof="0" dirty="0">
                          <a:ln>
                            <a:noFill/>
                          </a:ln>
                          <a:solidFill>
                            <a:srgbClr val="254267"/>
                          </a:solidFill>
                          <a:effectLst/>
                          <a:uLnTx/>
                          <a:uFillTx/>
                          <a:latin typeface="Arial" panose="020B0604020202020204" pitchFamily="34" charset="0"/>
                          <a:ea typeface="+mn-ea"/>
                          <a:cs typeface="Arial" panose="020B0604020202020204" pitchFamily="34" charset="0"/>
                        </a:rPr>
                        <a:t>(Unit/Organizational Leader)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09257128"/>
                  </a:ext>
                </a:extLst>
              </a:tr>
              <a:tr h="252915">
                <a:tc>
                  <a:txBody>
                    <a:bodyPr/>
                    <a:lstStyle/>
                    <a:p>
                      <a:pPr marL="0" marR="0" lvl="0" indent="0" algn="l" defTabSz="1005840" rtl="0" eaLnBrk="1" fontAlgn="auto" latinLnBrk="0" hangingPunct="1">
                        <a:lnSpc>
                          <a:spcPct val="70000"/>
                        </a:lnSpc>
                        <a:spcBef>
                          <a:spcPts val="0"/>
                        </a:spcBef>
                        <a:spcAft>
                          <a:spcPts val="0"/>
                        </a:spcAft>
                        <a:buClr>
                          <a:srgbClr val="717171"/>
                        </a:buClr>
                        <a:buSzTx/>
                        <a:buFontTx/>
                        <a:buNone/>
                        <a:tabLst/>
                        <a:defRPr/>
                      </a:pPr>
                      <a:r>
                        <a:rPr kumimoji="0" lang="en-US" sz="1100" b="1" i="0" u="none" strike="noStrike" kern="1200" cap="none" spc="0" normalizeH="0" baseline="0" noProof="0" dirty="0">
                          <a:ln>
                            <a:noFill/>
                          </a:ln>
                          <a:solidFill>
                            <a:srgbClr val="254267"/>
                          </a:solidFill>
                          <a:effectLst/>
                          <a:uLnTx/>
                          <a:uFillTx/>
                          <a:latin typeface="Arial" panose="020B0604020202020204" pitchFamily="34" charset="0"/>
                          <a:ea typeface="+mn-ea"/>
                          <a:cs typeface="Arial" panose="020B0604020202020204" pitchFamily="34" charset="0"/>
                        </a:rPr>
                        <a:t>Work-Life Balance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3666244"/>
                  </a:ext>
                </a:extLst>
              </a:tr>
            </a:tbl>
          </a:graphicData>
        </a:graphic>
      </p:graphicFrame>
      <p:cxnSp>
        <p:nvCxnSpPr>
          <p:cNvPr id="55" name="Straight Connector 54">
            <a:extLst>
              <a:ext uri="{FF2B5EF4-FFF2-40B4-BE49-F238E27FC236}">
                <a16:creationId xmlns:a16="http://schemas.microsoft.com/office/drawing/2014/main" id="{EF410E54-C18B-CFFE-848E-35A1751CE7DF}"/>
              </a:ext>
            </a:extLst>
          </p:cNvPr>
          <p:cNvCxnSpPr>
            <a:cxnSpLocks/>
          </p:cNvCxnSpPr>
          <p:nvPr userDrawn="1"/>
        </p:nvCxnSpPr>
        <p:spPr>
          <a:xfrm>
            <a:off x="5588388" y="2026758"/>
            <a:ext cx="318751"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775B07D-5D9B-79AE-7298-7CA0E95AEC61}"/>
              </a:ext>
            </a:extLst>
          </p:cNvPr>
          <p:cNvCxnSpPr>
            <a:cxnSpLocks/>
          </p:cNvCxnSpPr>
          <p:nvPr userDrawn="1"/>
        </p:nvCxnSpPr>
        <p:spPr>
          <a:xfrm>
            <a:off x="4903903" y="3953653"/>
            <a:ext cx="989001"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73" name="Text Placeholder 34">
            <a:extLst>
              <a:ext uri="{FF2B5EF4-FFF2-40B4-BE49-F238E27FC236}">
                <a16:creationId xmlns:a16="http://schemas.microsoft.com/office/drawing/2014/main" id="{B2047C29-3F06-2D6D-1E2F-2CE162E3D55D}"/>
              </a:ext>
            </a:extLst>
          </p:cNvPr>
          <p:cNvSpPr>
            <a:spLocks noGrp="1"/>
          </p:cNvSpPr>
          <p:nvPr>
            <p:ph type="body" sz="quarter" idx="57" hasCustomPrompt="1"/>
          </p:nvPr>
        </p:nvSpPr>
        <p:spPr>
          <a:xfrm>
            <a:off x="5916407" y="3853616"/>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cxnSp>
        <p:nvCxnSpPr>
          <p:cNvPr id="74" name="Straight Connector 73">
            <a:extLst>
              <a:ext uri="{FF2B5EF4-FFF2-40B4-BE49-F238E27FC236}">
                <a16:creationId xmlns:a16="http://schemas.microsoft.com/office/drawing/2014/main" id="{98C053E5-224E-4B57-1467-ED8F172F6E33}"/>
              </a:ext>
            </a:extLst>
          </p:cNvPr>
          <p:cNvCxnSpPr>
            <a:cxnSpLocks/>
          </p:cNvCxnSpPr>
          <p:nvPr userDrawn="1"/>
        </p:nvCxnSpPr>
        <p:spPr>
          <a:xfrm>
            <a:off x="4243784" y="2283451"/>
            <a:ext cx="1663355"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75" name="Text Placeholder 34">
            <a:extLst>
              <a:ext uri="{FF2B5EF4-FFF2-40B4-BE49-F238E27FC236}">
                <a16:creationId xmlns:a16="http://schemas.microsoft.com/office/drawing/2014/main" id="{54B9B50D-22C4-FF82-948E-4A7767770499}"/>
              </a:ext>
            </a:extLst>
          </p:cNvPr>
          <p:cNvSpPr>
            <a:spLocks noGrp="1"/>
          </p:cNvSpPr>
          <p:nvPr>
            <p:ph type="body" sz="quarter" idx="38" hasCustomPrompt="1"/>
          </p:nvPr>
        </p:nvSpPr>
        <p:spPr>
          <a:xfrm>
            <a:off x="5922403" y="1921891"/>
            <a:ext cx="543870" cy="18113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sp>
        <p:nvSpPr>
          <p:cNvPr id="78" name="Text Placeholder 34">
            <a:extLst>
              <a:ext uri="{FF2B5EF4-FFF2-40B4-BE49-F238E27FC236}">
                <a16:creationId xmlns:a16="http://schemas.microsoft.com/office/drawing/2014/main" id="{C8B72A6E-35DE-F44D-9B5D-AF9D6D579F3C}"/>
              </a:ext>
            </a:extLst>
          </p:cNvPr>
          <p:cNvSpPr>
            <a:spLocks noGrp="1"/>
          </p:cNvSpPr>
          <p:nvPr>
            <p:ph type="body" sz="quarter" idx="59" hasCustomPrompt="1"/>
          </p:nvPr>
        </p:nvSpPr>
        <p:spPr>
          <a:xfrm>
            <a:off x="5920990" y="2186608"/>
            <a:ext cx="543870" cy="181131"/>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cxnSp>
        <p:nvCxnSpPr>
          <p:cNvPr id="2" name="Straight Connector 1">
            <a:extLst>
              <a:ext uri="{FF2B5EF4-FFF2-40B4-BE49-F238E27FC236}">
                <a16:creationId xmlns:a16="http://schemas.microsoft.com/office/drawing/2014/main" id="{56C9C7E7-429E-2D78-A0D3-B53E52B50116}"/>
              </a:ext>
            </a:extLst>
          </p:cNvPr>
          <p:cNvCxnSpPr>
            <a:cxnSpLocks/>
          </p:cNvCxnSpPr>
          <p:nvPr userDrawn="1"/>
        </p:nvCxnSpPr>
        <p:spPr>
          <a:xfrm>
            <a:off x="4873794" y="6221907"/>
            <a:ext cx="1021243"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
        <p:nvSpPr>
          <p:cNvPr id="5" name="Text Placeholder 34">
            <a:extLst>
              <a:ext uri="{FF2B5EF4-FFF2-40B4-BE49-F238E27FC236}">
                <a16:creationId xmlns:a16="http://schemas.microsoft.com/office/drawing/2014/main" id="{12AE4752-E414-F058-FF6F-906C7E16F92D}"/>
              </a:ext>
            </a:extLst>
          </p:cNvPr>
          <p:cNvSpPr>
            <a:spLocks noGrp="1"/>
          </p:cNvSpPr>
          <p:nvPr>
            <p:ph type="body" sz="quarter" idx="61" hasCustomPrompt="1"/>
          </p:nvPr>
        </p:nvSpPr>
        <p:spPr>
          <a:xfrm>
            <a:off x="5918554" y="6408900"/>
            <a:ext cx="543870" cy="182880"/>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a:t>%</a:t>
            </a:r>
          </a:p>
        </p:txBody>
      </p:sp>
      <p:sp>
        <p:nvSpPr>
          <p:cNvPr id="17" name="Text Placeholder 34">
            <a:extLst>
              <a:ext uri="{FF2B5EF4-FFF2-40B4-BE49-F238E27FC236}">
                <a16:creationId xmlns:a16="http://schemas.microsoft.com/office/drawing/2014/main" id="{4F41C5BC-C0D8-9FD2-89A8-76A918C2DD4E}"/>
              </a:ext>
            </a:extLst>
          </p:cNvPr>
          <p:cNvSpPr>
            <a:spLocks noGrp="1"/>
          </p:cNvSpPr>
          <p:nvPr>
            <p:ph type="body" sz="quarter" idx="62" hasCustomPrompt="1"/>
          </p:nvPr>
        </p:nvSpPr>
        <p:spPr>
          <a:xfrm>
            <a:off x="5909054" y="3050899"/>
            <a:ext cx="543870" cy="180936"/>
          </a:xfrm>
          <a:prstGeom prst="rect">
            <a:avLst/>
          </a:prstGeom>
        </p:spPr>
        <p:txBody>
          <a:bodyPr/>
          <a:lstStyle>
            <a:lvl1pPr marL="0" indent="0" algn="l">
              <a:buNone/>
              <a:defRPr sz="1100" b="1" i="0">
                <a:solidFill>
                  <a:srgbClr val="355E93"/>
                </a:solidFill>
                <a:latin typeface="Arial Black" panose="020B0604020202020204" pitchFamily="34" charset="0"/>
                <a:cs typeface="Arial Black" panose="020B0604020202020204" pitchFamily="34" charset="0"/>
              </a:defRPr>
            </a:lvl1pPr>
            <a:lvl2pPr marL="502920" indent="0">
              <a:buNone/>
              <a:defRPr sz="1200" b="1" i="0">
                <a:latin typeface="Arial Black" panose="020B0604020202020204" pitchFamily="34" charset="0"/>
                <a:cs typeface="Arial Black" panose="020B0604020202020204" pitchFamily="34" charset="0"/>
              </a:defRPr>
            </a:lvl2pPr>
            <a:lvl3pPr marL="1005840" indent="0">
              <a:buNone/>
              <a:defRPr sz="1200" b="1" i="0">
                <a:latin typeface="Arial Black" panose="020B0604020202020204" pitchFamily="34" charset="0"/>
                <a:cs typeface="Arial Black" panose="020B0604020202020204" pitchFamily="34" charset="0"/>
              </a:defRPr>
            </a:lvl3pPr>
            <a:lvl4pPr marL="1508760" indent="0">
              <a:buNone/>
              <a:defRPr sz="1200" b="1" i="0">
                <a:latin typeface="Arial Black" panose="020B0604020202020204" pitchFamily="34" charset="0"/>
                <a:cs typeface="Arial Black" panose="020B0604020202020204" pitchFamily="34" charset="0"/>
              </a:defRPr>
            </a:lvl4pPr>
            <a:lvl5pPr marL="2011680" indent="0">
              <a:buNone/>
              <a:defRPr sz="1200" b="1" i="0">
                <a:latin typeface="Arial Black" panose="020B0604020202020204" pitchFamily="34" charset="0"/>
                <a:cs typeface="Arial Black" panose="020B0604020202020204" pitchFamily="34" charset="0"/>
              </a:defRPr>
            </a:lvl5pPr>
          </a:lstStyle>
          <a:p>
            <a:pPr lvl="0"/>
            <a:r>
              <a:rPr lang="en-US" dirty="0"/>
              <a:t>%</a:t>
            </a:r>
          </a:p>
        </p:txBody>
      </p:sp>
      <p:cxnSp>
        <p:nvCxnSpPr>
          <p:cNvPr id="26" name="Straight Connector 25">
            <a:extLst>
              <a:ext uri="{FF2B5EF4-FFF2-40B4-BE49-F238E27FC236}">
                <a16:creationId xmlns:a16="http://schemas.microsoft.com/office/drawing/2014/main" id="{C0214CBE-96C9-2866-8BD0-477EA71104B3}"/>
              </a:ext>
            </a:extLst>
          </p:cNvPr>
          <p:cNvCxnSpPr>
            <a:cxnSpLocks/>
          </p:cNvCxnSpPr>
          <p:nvPr userDrawn="1"/>
        </p:nvCxnSpPr>
        <p:spPr>
          <a:xfrm>
            <a:off x="5559133" y="3649025"/>
            <a:ext cx="333771" cy="0"/>
          </a:xfrm>
          <a:prstGeom prst="line">
            <a:avLst/>
          </a:prstGeom>
          <a:ln w="15875">
            <a:solidFill>
              <a:srgbClr val="254267"/>
            </a:solidFill>
            <a:prstDash val="solid"/>
            <a:tailEnd type="diamo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554694"/>
      </p:ext>
    </p:extLst>
  </p:cSld>
  <p:clrMapOvr>
    <a:masterClrMapping/>
  </p:clrMapOvr>
  <p:extLst>
    <p:ext uri="{DCECCB84-F9BA-43D5-87BE-67443E8EF086}">
      <p15:sldGuideLst xmlns:p15="http://schemas.microsoft.com/office/powerpoint/2012/main">
        <p15:guide id="1" orient="horz" pos="2492" userDrawn="1">
          <p15:clr>
            <a:srgbClr val="FBAE40"/>
          </p15:clr>
        </p15:guide>
        <p15:guide id="2" pos="372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3791902"/>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8" r:id="rId3"/>
  </p:sldLayoutIdLst>
  <p:txStyles>
    <p:titleStyle>
      <a:lvl1pPr algn="l" defTabSz="1005840" rtl="0" eaLnBrk="1" latinLnBrk="0" hangingPunct="1">
        <a:lnSpc>
          <a:spcPct val="90000"/>
        </a:lnSpc>
        <a:spcBef>
          <a:spcPct val="0"/>
        </a:spcBef>
        <a:buNone/>
        <a:defRPr sz="9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89925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316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DODHRA.OPA-CCA-Support@mail.mil" TargetMode="External"/><Relationship Id="rId2" Type="http://schemas.openxmlformats.org/officeDocument/2006/relationships/hyperlink" Target="https://www.prevention.mil/Climate-Portal/Defense-Climate-Portal-Survey-Resource-Center/"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00_1D009B8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1_369468E7.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B00AFB4-307C-FB60-E87A-C6CB17D1E490}"/>
              </a:ext>
            </a:extLst>
          </p:cNvPr>
          <p:cNvGrpSpPr/>
          <p:nvPr/>
        </p:nvGrpSpPr>
        <p:grpSpPr>
          <a:xfrm>
            <a:off x="879068" y="710182"/>
            <a:ext cx="6538890" cy="297538"/>
            <a:chOff x="3375503" y="145461"/>
            <a:chExt cx="6538890" cy="297538"/>
          </a:xfrm>
        </p:grpSpPr>
        <p:sp>
          <p:nvSpPr>
            <p:cNvPr id="8" name="Rectangle 68">
              <a:extLst>
                <a:ext uri="{FF2B5EF4-FFF2-40B4-BE49-F238E27FC236}">
                  <a16:creationId xmlns:a16="http://schemas.microsoft.com/office/drawing/2014/main" id="{2C1C3E14-DD36-039F-9304-57F4BC451F59}"/>
                </a:ext>
              </a:extLst>
            </p:cNvPr>
            <p:cNvSpPr/>
            <p:nvPr/>
          </p:nvSpPr>
          <p:spPr>
            <a:xfrm>
              <a:off x="3375503" y="152905"/>
              <a:ext cx="6314161" cy="290094"/>
            </a:xfrm>
            <a:custGeom>
              <a:avLst/>
              <a:gdLst>
                <a:gd name="connsiteX0" fmla="*/ 0 w 6349721"/>
                <a:gd name="connsiteY0" fmla="*/ 0 h 285014"/>
                <a:gd name="connsiteX1" fmla="*/ 6349721 w 6349721"/>
                <a:gd name="connsiteY1" fmla="*/ 0 h 285014"/>
                <a:gd name="connsiteX2" fmla="*/ 6349721 w 6349721"/>
                <a:gd name="connsiteY2" fmla="*/ 285014 h 285014"/>
                <a:gd name="connsiteX3" fmla="*/ 0 w 6349721"/>
                <a:gd name="connsiteY3" fmla="*/ 285014 h 285014"/>
                <a:gd name="connsiteX4" fmla="*/ 0 w 6349721"/>
                <a:gd name="connsiteY4" fmla="*/ 0 h 285014"/>
                <a:gd name="connsiteX0" fmla="*/ 0 w 6349721"/>
                <a:gd name="connsiteY0" fmla="*/ 0 h 285014"/>
                <a:gd name="connsiteX1" fmla="*/ 6034761 w 6349721"/>
                <a:gd name="connsiteY1" fmla="*/ 0 h 285014"/>
                <a:gd name="connsiteX2" fmla="*/ 6349721 w 6349721"/>
                <a:gd name="connsiteY2" fmla="*/ 285014 h 285014"/>
                <a:gd name="connsiteX3" fmla="*/ 0 w 6349721"/>
                <a:gd name="connsiteY3" fmla="*/ 285014 h 285014"/>
                <a:gd name="connsiteX4" fmla="*/ 0 w 6349721"/>
                <a:gd name="connsiteY4" fmla="*/ 0 h 285014"/>
                <a:gd name="connsiteX0" fmla="*/ 0 w 6314161"/>
                <a:gd name="connsiteY0" fmla="*/ 0 h 290094"/>
                <a:gd name="connsiteX1" fmla="*/ 6034761 w 6314161"/>
                <a:gd name="connsiteY1" fmla="*/ 0 h 290094"/>
                <a:gd name="connsiteX2" fmla="*/ 6314161 w 6314161"/>
                <a:gd name="connsiteY2" fmla="*/ 290094 h 290094"/>
                <a:gd name="connsiteX3" fmla="*/ 0 w 6314161"/>
                <a:gd name="connsiteY3" fmla="*/ 285014 h 290094"/>
                <a:gd name="connsiteX4" fmla="*/ 0 w 6314161"/>
                <a:gd name="connsiteY4" fmla="*/ 0 h 290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4161" h="290094">
                  <a:moveTo>
                    <a:pt x="0" y="0"/>
                  </a:moveTo>
                  <a:lnTo>
                    <a:pt x="6034761" y="0"/>
                  </a:lnTo>
                  <a:lnTo>
                    <a:pt x="6314161" y="290094"/>
                  </a:lnTo>
                  <a:lnTo>
                    <a:pt x="0" y="285014"/>
                  </a:lnTo>
                  <a:lnTo>
                    <a:pt x="0" y="0"/>
                  </a:lnTo>
                  <a:close/>
                </a:path>
              </a:pathLst>
            </a:cu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2">
              <a:extLst>
                <a:ext uri="{FF2B5EF4-FFF2-40B4-BE49-F238E27FC236}">
                  <a16:creationId xmlns:a16="http://schemas.microsoft.com/office/drawing/2014/main" id="{8D75565E-0664-C989-A6A4-F08A688F498C}"/>
                </a:ext>
              </a:extLst>
            </p:cNvPr>
            <p:cNvSpPr/>
            <p:nvPr userDrawn="1"/>
          </p:nvSpPr>
          <p:spPr>
            <a:xfrm rot="16200000">
              <a:off x="9537739" y="61265"/>
              <a:ext cx="292458" cy="46085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
        <p:nvSpPr>
          <p:cNvPr id="20" name="TextBox 19">
            <a:extLst>
              <a:ext uri="{FF2B5EF4-FFF2-40B4-BE49-F238E27FC236}">
                <a16:creationId xmlns:a16="http://schemas.microsoft.com/office/drawing/2014/main" id="{12A70E78-4D1D-8783-0831-EB9A6295F340}"/>
              </a:ext>
            </a:extLst>
          </p:cNvPr>
          <p:cNvSpPr txBox="1"/>
          <p:nvPr/>
        </p:nvSpPr>
        <p:spPr>
          <a:xfrm>
            <a:off x="568876" y="1298027"/>
            <a:ext cx="9088717" cy="800219"/>
          </a:xfrm>
          <a:prstGeom prst="rect">
            <a:avLst/>
          </a:prstGeom>
          <a:noFill/>
        </p:spPr>
        <p:txBody>
          <a:bodyPr wrap="square">
            <a:spAutoFit/>
          </a:bodyPr>
          <a:lstStyle/>
          <a:p>
            <a:r>
              <a:rPr lang="en-US" sz="1400">
                <a:solidFill>
                  <a:schemeClr val="bg1"/>
                </a:solidFill>
                <a:latin typeface="Arial" panose="020B0604020202020204" pitchFamily="34" charset="0"/>
                <a:cs typeface="Arial" panose="020B0604020202020204" pitchFamily="34" charset="0"/>
              </a:rPr>
              <a:t>The DEOCS Results Brochure template is provided as a resource for commanders/leaders to distribute while debriefing personnel on their unit’s/organization’s DEOCS results.</a:t>
            </a:r>
          </a:p>
          <a:p>
            <a:endParaRPr lang="en-US">
              <a:solidFill>
                <a:schemeClr val="bg1"/>
              </a:solidFill>
            </a:endParaRPr>
          </a:p>
        </p:txBody>
      </p:sp>
      <p:sp>
        <p:nvSpPr>
          <p:cNvPr id="10" name="TextBox 9">
            <a:extLst>
              <a:ext uri="{FF2B5EF4-FFF2-40B4-BE49-F238E27FC236}">
                <a16:creationId xmlns:a16="http://schemas.microsoft.com/office/drawing/2014/main" id="{5D9F5B58-D9E6-6C2B-45E3-E15C412FF873}"/>
              </a:ext>
            </a:extLst>
          </p:cNvPr>
          <p:cNvSpPr txBox="1"/>
          <p:nvPr/>
        </p:nvSpPr>
        <p:spPr>
          <a:xfrm>
            <a:off x="879068" y="1052842"/>
            <a:ext cx="8381994" cy="5807744"/>
          </a:xfrm>
          <a:prstGeom prst="rect">
            <a:avLst/>
          </a:prstGeom>
          <a:noFill/>
          <a:ln w="28575">
            <a:solidFill>
              <a:srgbClr val="254267"/>
            </a:solidFill>
          </a:ln>
        </p:spPr>
        <p:txBody>
          <a:bodyPr wrap="square" lIns="91440" tIns="45720" rIns="91440" bIns="0" anchor="t">
            <a:spAutoFit/>
          </a:bodyPr>
          <a:lstStyle/>
          <a:p>
            <a:pPr marL="285750" indent="-285750">
              <a:lnSpc>
                <a:spcPct val="90000"/>
              </a:lnSpc>
              <a:buFont typeface="Courier New"/>
              <a:buChar char="o"/>
            </a:pPr>
            <a:r>
              <a:rPr lang="en-US" sz="1600" dirty="0">
                <a:solidFill>
                  <a:srgbClr val="254267"/>
                </a:solidFill>
                <a:latin typeface="Arial"/>
                <a:cs typeface="Arial"/>
              </a:rPr>
              <a:t>The DEOCS Results Brochure Template is provided as a resource for commanders/ leaders to distribute when briefing personnel on their unit’s/organization’s DEOCS results and Comprehensive Integrated Primary Prevention (CIPP) Plan.</a:t>
            </a:r>
            <a:endParaRPr lang="en-US" dirty="0"/>
          </a:p>
          <a:p>
            <a:pPr>
              <a:lnSpc>
                <a:spcPct val="90000"/>
              </a:lnSpc>
            </a:pPr>
            <a:endParaRPr lang="en-US" sz="1600" dirty="0">
              <a:solidFill>
                <a:srgbClr val="254267"/>
              </a:solidFill>
              <a:latin typeface="Arial" panose="020B0604020202020204" pitchFamily="34" charset="0"/>
              <a:cs typeface="Arial" panose="020B0604020202020204" pitchFamily="34" charset="0"/>
            </a:endParaRPr>
          </a:p>
          <a:p>
            <a:pPr marL="285750" indent="-285750">
              <a:lnSpc>
                <a:spcPct val="90000"/>
              </a:lnSpc>
              <a:buFont typeface="Courier New"/>
              <a:buChar char="o"/>
            </a:pPr>
            <a:r>
              <a:rPr lang="en-US" sz="1600" dirty="0">
                <a:solidFill>
                  <a:srgbClr val="254267"/>
                </a:solidFill>
                <a:latin typeface="Arial"/>
                <a:cs typeface="Arial"/>
              </a:rPr>
              <a:t>There are multiple fields with placeholder text where you can input your unit’s/organization’s information and DEOCS results. Most elements of this template are editable but some (e.g., "DEOCS Purpose," certain graphics) are not.</a:t>
            </a:r>
          </a:p>
          <a:p>
            <a:pPr>
              <a:lnSpc>
                <a:spcPct val="90000"/>
              </a:lnSpc>
            </a:pPr>
            <a:endParaRPr lang="en-US" sz="1600" dirty="0">
              <a:solidFill>
                <a:srgbClr val="254267"/>
              </a:solidFill>
              <a:latin typeface="Arial"/>
              <a:cs typeface="Arial"/>
            </a:endParaRPr>
          </a:p>
          <a:p>
            <a:pPr marL="285750" indent="-285750">
              <a:lnSpc>
                <a:spcPct val="90000"/>
              </a:lnSpc>
              <a:buFont typeface="Courier New"/>
              <a:buChar char="o"/>
            </a:pPr>
            <a:r>
              <a:rPr lang="en-US" sz="1600" dirty="0">
                <a:solidFill>
                  <a:srgbClr val="254267"/>
                </a:solidFill>
                <a:latin typeface="Arial"/>
                <a:cs typeface="Arial"/>
              </a:rPr>
              <a:t>It is strongly recommended that results for Leadership Support – Ratings for All Immediate Supervisors and Toxic Leadership – Ratings for All Immediate Supervisors NOT be shared for units/organizations with a small number of immediate supervisors.</a:t>
            </a:r>
          </a:p>
          <a:p>
            <a:pPr>
              <a:lnSpc>
                <a:spcPct val="90000"/>
              </a:lnSpc>
            </a:pPr>
            <a:endParaRPr lang="en-US" sz="1600" dirty="0">
              <a:solidFill>
                <a:srgbClr val="254267"/>
              </a:solidFill>
              <a:latin typeface="Arial"/>
              <a:cs typeface="Arial"/>
            </a:endParaRPr>
          </a:p>
          <a:p>
            <a:pPr marL="285750" indent="-285750">
              <a:lnSpc>
                <a:spcPct val="90000"/>
              </a:lnSpc>
              <a:buFont typeface="Courier New"/>
              <a:buChar char="o"/>
            </a:pPr>
            <a:r>
              <a:rPr lang="en-US" sz="1600" dirty="0">
                <a:solidFill>
                  <a:srgbClr val="254267"/>
                </a:solidFill>
                <a:latin typeface="Arial"/>
                <a:cs typeface="Arial"/>
              </a:rPr>
              <a:t>Comments are provided to help guide you when filling out the brochure template. </a:t>
            </a:r>
            <a:r>
              <a:rPr lang="en-US" sz="1600" b="1" dirty="0">
                <a:solidFill>
                  <a:srgbClr val="254267"/>
                </a:solidFill>
                <a:latin typeface="Arial"/>
                <a:cs typeface="Arial"/>
              </a:rPr>
              <a:t>Please make sure that you delete those comments once your brochure is complete. </a:t>
            </a:r>
          </a:p>
          <a:p>
            <a:pPr>
              <a:lnSpc>
                <a:spcPct val="90000"/>
              </a:lnSpc>
            </a:pPr>
            <a:endParaRPr lang="en-US" sz="1600" b="1" dirty="0">
              <a:solidFill>
                <a:srgbClr val="254267"/>
              </a:solidFill>
              <a:latin typeface="Arial"/>
              <a:cs typeface="Arial"/>
            </a:endParaRPr>
          </a:p>
          <a:p>
            <a:pPr marL="285750" indent="-285750">
              <a:lnSpc>
                <a:spcPct val="90000"/>
              </a:lnSpc>
              <a:buFont typeface="Courier New"/>
              <a:buChar char="o"/>
            </a:pPr>
            <a:r>
              <a:rPr lang="en-US" sz="1600" b="1" dirty="0">
                <a:solidFill>
                  <a:srgbClr val="254267"/>
                </a:solidFill>
                <a:latin typeface="Arial"/>
                <a:cs typeface="Arial"/>
              </a:rPr>
              <a:t>Next, please save the slides as a PDF file. This will allow your brochure to be printed double-sided. Ensure that you are only printing slides 2 and 3. </a:t>
            </a:r>
          </a:p>
          <a:p>
            <a:pPr marL="285750" indent="-285750">
              <a:lnSpc>
                <a:spcPct val="90000"/>
              </a:lnSpc>
              <a:buFont typeface="Courier New"/>
              <a:buChar char="o"/>
            </a:pPr>
            <a:endParaRPr lang="en-US" sz="1600" b="1" dirty="0">
              <a:solidFill>
                <a:srgbClr val="254267"/>
              </a:solidFill>
              <a:latin typeface="Arial"/>
              <a:cs typeface="Arial"/>
            </a:endParaRPr>
          </a:p>
          <a:p>
            <a:pPr marL="285750" indent="-285750">
              <a:lnSpc>
                <a:spcPct val="90000"/>
              </a:lnSpc>
              <a:buFont typeface="Courier New"/>
              <a:buChar char="o"/>
            </a:pPr>
            <a:r>
              <a:rPr lang="en-US" sz="1600" dirty="0">
                <a:solidFill>
                  <a:srgbClr val="254267"/>
                </a:solidFill>
                <a:latin typeface="Arial"/>
                <a:cs typeface="Arial"/>
              </a:rPr>
              <a:t>For additional materials to assist with your Command Climate Assessment, visit the Defense Command Climate Portal Survey Resource Center at </a:t>
            </a:r>
            <a:r>
              <a:rPr lang="en-US" sz="1600" dirty="0">
                <a:solidFill>
                  <a:srgbClr val="254267"/>
                </a:solidFill>
                <a:latin typeface="Arial"/>
                <a:cs typeface="Arial"/>
                <a:hlinkClick r:id="rId2"/>
              </a:rPr>
              <a:t>https://www.prevention.mil/Climate-Portal/Defense-Climate-Portal-Survey-Resource-Center/</a:t>
            </a:r>
            <a:r>
              <a:rPr lang="en-US" sz="1600" dirty="0">
                <a:solidFill>
                  <a:srgbClr val="254267"/>
                </a:solidFill>
                <a:latin typeface="Arial"/>
                <a:cs typeface="Arial"/>
              </a:rPr>
              <a:t> </a:t>
            </a:r>
          </a:p>
          <a:p>
            <a:pPr marL="285750" indent="-285750">
              <a:lnSpc>
                <a:spcPct val="90000"/>
              </a:lnSpc>
              <a:buFont typeface="Courier New"/>
              <a:buChar char="o"/>
            </a:pPr>
            <a:endParaRPr lang="en-US" sz="1600" dirty="0">
              <a:solidFill>
                <a:srgbClr val="254267"/>
              </a:solidFill>
              <a:latin typeface="Arial"/>
              <a:cs typeface="Arial"/>
            </a:endParaRPr>
          </a:p>
          <a:p>
            <a:pPr algn="ctr">
              <a:lnSpc>
                <a:spcPct val="90000"/>
              </a:lnSpc>
            </a:pPr>
            <a:r>
              <a:rPr lang="en-US" sz="1600" dirty="0">
                <a:solidFill>
                  <a:srgbClr val="254267"/>
                </a:solidFill>
                <a:latin typeface="Arial"/>
                <a:cs typeface="Arial"/>
              </a:rPr>
              <a:t>If you have any questions, need assistance, or have feedback to improve this resource, please e-mail us: </a:t>
            </a:r>
            <a:r>
              <a:rPr lang="en-US" sz="1600" dirty="0">
                <a:solidFill>
                  <a:srgbClr val="254267"/>
                </a:solidFill>
                <a:latin typeface="Arial"/>
                <a:cs typeface="Arial"/>
                <a:hlinkClick r:id="rId3"/>
              </a:rPr>
              <a:t>DODHRA.OPA-CCA-Support@mail.mil</a:t>
            </a:r>
            <a:endParaRPr lang="en-US" dirty="0">
              <a:cs typeface="Calibri" panose="020F0502020204030204"/>
            </a:endParaRPr>
          </a:p>
        </p:txBody>
      </p:sp>
      <p:sp>
        <p:nvSpPr>
          <p:cNvPr id="22" name="TextBox 21">
            <a:extLst>
              <a:ext uri="{FF2B5EF4-FFF2-40B4-BE49-F238E27FC236}">
                <a16:creationId xmlns:a16="http://schemas.microsoft.com/office/drawing/2014/main" id="{4125304B-05A4-1930-166B-735B73EC4993}"/>
              </a:ext>
            </a:extLst>
          </p:cNvPr>
          <p:cNvSpPr txBox="1"/>
          <p:nvPr/>
        </p:nvSpPr>
        <p:spPr>
          <a:xfrm>
            <a:off x="879068" y="696568"/>
            <a:ext cx="3576239" cy="338554"/>
          </a:xfrm>
          <a:prstGeom prst="rect">
            <a:avLst/>
          </a:prstGeom>
          <a:noFill/>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RESOURCE PURPOSE</a:t>
            </a:r>
          </a:p>
        </p:txBody>
      </p:sp>
    </p:spTree>
    <p:extLst>
      <p:ext uri="{BB962C8B-B14F-4D97-AF65-F5344CB8AC3E}">
        <p14:creationId xmlns:p14="http://schemas.microsoft.com/office/powerpoint/2010/main" val="3222306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6ACF5EA-0DB3-62F1-6B88-4656CA086E5A}"/>
              </a:ext>
            </a:extLst>
          </p:cNvPr>
          <p:cNvSpPr>
            <a:spLocks noGrp="1"/>
          </p:cNvSpPr>
          <p:nvPr>
            <p:ph type="body" sz="quarter" idx="12"/>
          </p:nvPr>
        </p:nvSpPr>
        <p:spPr/>
        <p:txBody>
          <a:bodyPr/>
          <a:lstStyle/>
          <a:p>
            <a:endParaRPr lang="en-US"/>
          </a:p>
        </p:txBody>
      </p:sp>
      <p:sp>
        <p:nvSpPr>
          <p:cNvPr id="7" name="Text Placeholder 6">
            <a:extLst>
              <a:ext uri="{FF2B5EF4-FFF2-40B4-BE49-F238E27FC236}">
                <a16:creationId xmlns:a16="http://schemas.microsoft.com/office/drawing/2014/main" id="{C0190719-4A37-7C8D-F27C-329237F0C447}"/>
              </a:ext>
            </a:extLst>
          </p:cNvPr>
          <p:cNvSpPr>
            <a:spLocks noGrp="1"/>
          </p:cNvSpPr>
          <p:nvPr>
            <p:ph type="body" sz="quarter" idx="13"/>
          </p:nvPr>
        </p:nvSpPr>
        <p:spPr/>
        <p:txBody>
          <a:bodyPr/>
          <a:lstStyle/>
          <a:p>
            <a:endParaRPr lang="en-US"/>
          </a:p>
        </p:txBody>
      </p:sp>
      <p:sp>
        <p:nvSpPr>
          <p:cNvPr id="8" name="Text Placeholder 7">
            <a:extLst>
              <a:ext uri="{FF2B5EF4-FFF2-40B4-BE49-F238E27FC236}">
                <a16:creationId xmlns:a16="http://schemas.microsoft.com/office/drawing/2014/main" id="{43746318-0F68-17CC-1DF9-3B51AA8BAA02}"/>
              </a:ext>
            </a:extLst>
          </p:cNvPr>
          <p:cNvSpPr>
            <a:spLocks noGrp="1"/>
          </p:cNvSpPr>
          <p:nvPr>
            <p:ph type="body" sz="quarter" idx="14"/>
          </p:nvPr>
        </p:nvSpPr>
        <p:spPr/>
        <p:txBody>
          <a:bodyPr/>
          <a:lstStyle/>
          <a:p>
            <a:endParaRPr lang="en-US"/>
          </a:p>
        </p:txBody>
      </p:sp>
      <p:sp>
        <p:nvSpPr>
          <p:cNvPr id="5" name="Picture Placeholder 4">
            <a:extLst>
              <a:ext uri="{FF2B5EF4-FFF2-40B4-BE49-F238E27FC236}">
                <a16:creationId xmlns:a16="http://schemas.microsoft.com/office/drawing/2014/main" id="{961F1252-AF0A-7A08-72AB-21F400A1DB30}"/>
              </a:ext>
            </a:extLst>
          </p:cNvPr>
          <p:cNvSpPr>
            <a:spLocks noGrp="1"/>
          </p:cNvSpPr>
          <p:nvPr>
            <p:ph type="pic" sz="quarter" idx="11"/>
          </p:nvPr>
        </p:nvSpPr>
        <p:spPr/>
        <p:txBody>
          <a:bodyPr/>
          <a:lstStyle/>
          <a:p>
            <a:endParaRPr lang="en-US"/>
          </a:p>
        </p:txBody>
      </p:sp>
      <p:graphicFrame>
        <p:nvGraphicFramePr>
          <p:cNvPr id="57" name="Table 102">
            <a:extLst>
              <a:ext uri="{FF2B5EF4-FFF2-40B4-BE49-F238E27FC236}">
                <a16:creationId xmlns:a16="http://schemas.microsoft.com/office/drawing/2014/main" id="{16167677-BEFD-965D-FB6D-F638274B8805}"/>
              </a:ext>
            </a:extLst>
          </p:cNvPr>
          <p:cNvGraphicFramePr>
            <a:graphicFrameLocks/>
          </p:cNvGraphicFramePr>
          <p:nvPr>
            <p:extLst>
              <p:ext uri="{D42A27DB-BD31-4B8C-83A1-F6EECF244321}">
                <p14:modId xmlns:p14="http://schemas.microsoft.com/office/powerpoint/2010/main" val="4245260293"/>
              </p:ext>
            </p:extLst>
          </p:nvPr>
        </p:nvGraphicFramePr>
        <p:xfrm>
          <a:off x="214827" y="761963"/>
          <a:ext cx="2896969" cy="6588249"/>
        </p:xfrm>
        <a:graphic>
          <a:graphicData uri="http://schemas.openxmlformats.org/drawingml/2006/table">
            <a:tbl>
              <a:tblPr firstRow="1" bandRow="1">
                <a:tableStyleId>{5940675A-B579-460E-94D1-54222C63F5DA}</a:tableStyleId>
              </a:tblPr>
              <a:tblGrid>
                <a:gridCol w="2896969">
                  <a:extLst>
                    <a:ext uri="{9D8B030D-6E8A-4147-A177-3AD203B41FA5}">
                      <a16:colId xmlns:a16="http://schemas.microsoft.com/office/drawing/2014/main" val="2557012913"/>
                    </a:ext>
                  </a:extLst>
                </a:gridCol>
              </a:tblGrid>
              <a:tr h="642191">
                <a:tc>
                  <a:txBody>
                    <a:bodyPr/>
                    <a:lstStyle/>
                    <a:p>
                      <a:pPr algn="ctr">
                        <a:lnSpc>
                          <a:spcPct val="95000"/>
                        </a:lnSpc>
                        <a:buClr>
                          <a:srgbClr val="717171"/>
                        </a:buClr>
                      </a:pPr>
                      <a:r>
                        <a:rPr lang="en-US" sz="1100" b="1" i="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7283166"/>
                  </a:ext>
                </a:extLst>
              </a:tr>
              <a:tr h="642191">
                <a:tc>
                  <a:txBody>
                    <a:bodyPr/>
                    <a:lstStyle/>
                    <a:p>
                      <a:pPr algn="ctr">
                        <a:lnSpc>
                          <a:spcPct val="95000"/>
                        </a:lnSpc>
                        <a:buClr>
                          <a:srgbClr val="717171"/>
                        </a:buClr>
                      </a:pPr>
                      <a:r>
                        <a:rPr lang="en-US" sz="1100" b="1" i="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84128379"/>
                  </a:ext>
                </a:extLst>
              </a:tr>
              <a:tr h="642191">
                <a:tc>
                  <a:txBody>
                    <a:bodyPr/>
                    <a:lstStyle/>
                    <a:p>
                      <a:pPr algn="ctr">
                        <a:lnSpc>
                          <a:spcPct val="95000"/>
                        </a:lnSpc>
                        <a:buClr>
                          <a:srgbClr val="717171"/>
                        </a:buClr>
                      </a:pPr>
                      <a:r>
                        <a:rPr lang="en-US" sz="1100" b="1" i="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1439054"/>
                  </a:ext>
                </a:extLst>
              </a:tr>
              <a:tr h="642191">
                <a:tc>
                  <a:txBody>
                    <a:bodyPr/>
                    <a:lstStyle/>
                    <a:p>
                      <a:pPr algn="ctr">
                        <a:lnSpc>
                          <a:spcPct val="95000"/>
                        </a:lnSpc>
                        <a:buClr>
                          <a:srgbClr val="717171"/>
                        </a:buClr>
                      </a:pPr>
                      <a:r>
                        <a:rPr lang="en-US" sz="1100" b="1" i="0" dirty="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dirty="0">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dirty="0">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22598232"/>
                  </a:ext>
                </a:extLst>
              </a:tr>
              <a:tr h="642191">
                <a:tc>
                  <a:txBody>
                    <a:bodyPr/>
                    <a:lstStyle/>
                    <a:p>
                      <a:pPr algn="ctr">
                        <a:lnSpc>
                          <a:spcPct val="95000"/>
                        </a:lnSpc>
                        <a:buClr>
                          <a:srgbClr val="717171"/>
                        </a:buClr>
                      </a:pPr>
                      <a:r>
                        <a:rPr lang="en-US" sz="1100" b="1" i="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14542185"/>
                  </a:ext>
                </a:extLst>
              </a:tr>
              <a:tr h="642191">
                <a:tc>
                  <a:txBody>
                    <a:bodyPr/>
                    <a:lstStyle/>
                    <a:p>
                      <a:pPr algn="ctr">
                        <a:lnSpc>
                          <a:spcPct val="95000"/>
                        </a:lnSpc>
                        <a:buClr>
                          <a:srgbClr val="717171"/>
                        </a:buClr>
                      </a:pPr>
                      <a:r>
                        <a:rPr lang="en-US" sz="1100" b="1" i="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37993589"/>
                  </a:ext>
                </a:extLst>
              </a:tr>
              <a:tr h="632745">
                <a:tc>
                  <a:txBody>
                    <a:bodyPr/>
                    <a:lstStyle/>
                    <a:p>
                      <a:pPr algn="ctr">
                        <a:lnSpc>
                          <a:spcPct val="95000"/>
                        </a:lnSpc>
                        <a:buClr>
                          <a:srgbClr val="717171"/>
                        </a:buClr>
                      </a:pPr>
                      <a:r>
                        <a:rPr lang="en-US" sz="1100" b="1" i="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7051212"/>
                  </a:ext>
                </a:extLst>
              </a:tr>
              <a:tr h="486543">
                <a:tc>
                  <a:txBody>
                    <a:bodyPr/>
                    <a:lstStyle/>
                    <a:p>
                      <a:pPr algn="ctr">
                        <a:lnSpc>
                          <a:spcPct val="95000"/>
                        </a:lnSpc>
                        <a:buClr>
                          <a:srgbClr val="717171"/>
                        </a:buClr>
                      </a:pPr>
                      <a:r>
                        <a:rPr lang="en-US" sz="1100" b="1" i="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95000"/>
                        </a:lnSpc>
                        <a:spcBef>
                          <a:spcPts val="0"/>
                        </a:spcBef>
                        <a:spcAft>
                          <a:spcPts val="0"/>
                        </a:spcAft>
                        <a:buClr>
                          <a:srgbClr val="717171"/>
                        </a:buClr>
                        <a:buSzTx/>
                        <a:buFontTx/>
                        <a:buNone/>
                        <a:tabLst/>
                        <a:defRPr/>
                      </a:pPr>
                      <a:r>
                        <a:rPr lang="en-US" sz="1100" b="1">
                          <a:solidFill>
                            <a:srgbClr val="254267"/>
                          </a:solidFill>
                          <a:latin typeface="Arial" panose="020B0604020202020204" pitchFamily="34" charset="0"/>
                          <a:cs typeface="Arial" panose="020B0604020202020204" pitchFamily="34" charset="0"/>
                        </a:rPr>
                        <a:t>Contact Information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09257128"/>
                  </a:ext>
                </a:extLst>
              </a:tr>
              <a:tr h="731520">
                <a:tc>
                  <a:txBody>
                    <a:bodyPr/>
                    <a:lstStyle/>
                    <a:p>
                      <a:pPr algn="ctr">
                        <a:lnSpc>
                          <a:spcPct val="145000"/>
                        </a:lnSpc>
                        <a:buClr>
                          <a:srgbClr val="717171"/>
                        </a:buClr>
                      </a:pPr>
                      <a:r>
                        <a:rPr lang="en-US" sz="1100" b="1" i="0" dirty="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0000"/>
                        </a:lnSpc>
                        <a:spcBef>
                          <a:spcPts val="0"/>
                        </a:spcBef>
                        <a:spcAft>
                          <a:spcPts val="0"/>
                        </a:spcAft>
                        <a:buClr>
                          <a:srgbClr val="717171"/>
                        </a:buClr>
                        <a:buSzTx/>
                        <a:buFontTx/>
                        <a:buNone/>
                        <a:tabLst/>
                        <a:defRPr/>
                      </a:pPr>
                      <a:r>
                        <a:rPr lang="en-US" sz="1100" b="1" dirty="0">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100000"/>
                        </a:lnSpc>
                        <a:spcBef>
                          <a:spcPts val="0"/>
                        </a:spcBef>
                        <a:spcAft>
                          <a:spcPts val="0"/>
                        </a:spcAft>
                        <a:buClr>
                          <a:srgbClr val="717171"/>
                        </a:buClr>
                        <a:buSzTx/>
                        <a:buFontTx/>
                        <a:buNone/>
                        <a:tabLst/>
                        <a:defRPr/>
                      </a:pPr>
                      <a:r>
                        <a:rPr lang="en-US" sz="1100" b="1" dirty="0">
                          <a:solidFill>
                            <a:srgbClr val="254267"/>
                          </a:solidFill>
                          <a:latin typeface="Arial" panose="020B0604020202020204" pitchFamily="34" charset="0"/>
                          <a:cs typeface="Arial" panose="020B0604020202020204" pitchFamily="34" charset="0"/>
                        </a:rPr>
                        <a:t>Contact Information</a:t>
                      </a:r>
                    </a:p>
                    <a:p>
                      <a:pPr algn="ctr">
                        <a:lnSpc>
                          <a:spcPct val="95000"/>
                        </a:lnSpc>
                        <a:buClr>
                          <a:srgbClr val="717171"/>
                        </a:buClr>
                      </a:pPr>
                      <a:endParaRPr lang="en-US" sz="1100" b="1" dirty="0">
                        <a:solidFill>
                          <a:srgbClr val="254267"/>
                        </a:solidFill>
                        <a:latin typeface="Arial" panose="020B0604020202020204" pitchFamily="34" charset="0"/>
                        <a:cs typeface="Arial" panose="020B0604020202020204" pitchFamily="34" charset="0"/>
                      </a:endParaRPr>
                    </a:p>
                    <a:p>
                      <a:pPr algn="ctr">
                        <a:lnSpc>
                          <a:spcPct val="145000"/>
                        </a:lnSpc>
                        <a:buClr>
                          <a:srgbClr val="717171"/>
                        </a:buClr>
                      </a:pPr>
                      <a:r>
                        <a:rPr lang="en-US" sz="1100" b="1" i="0" dirty="0">
                          <a:solidFill>
                            <a:srgbClr val="254267"/>
                          </a:solidFill>
                          <a:latin typeface="Arial Black" panose="020B0604020202020204" pitchFamily="34" charset="0"/>
                          <a:cs typeface="Arial Black" panose="020B0604020202020204" pitchFamily="34" charset="0"/>
                        </a:rPr>
                        <a:t>Office Name</a:t>
                      </a:r>
                    </a:p>
                    <a:p>
                      <a:pPr marL="0" marR="0" lvl="0" indent="0" algn="ctr" defTabSz="1005840" rtl="0" eaLnBrk="1" fontAlgn="auto" latinLnBrk="0" hangingPunct="1">
                        <a:lnSpc>
                          <a:spcPct val="90000"/>
                        </a:lnSpc>
                        <a:spcBef>
                          <a:spcPts val="0"/>
                        </a:spcBef>
                        <a:spcAft>
                          <a:spcPts val="0"/>
                        </a:spcAft>
                        <a:buClr>
                          <a:srgbClr val="717171"/>
                        </a:buClr>
                        <a:buSzTx/>
                        <a:buFontTx/>
                        <a:buNone/>
                        <a:tabLst/>
                        <a:defRPr/>
                      </a:pPr>
                      <a:r>
                        <a:rPr lang="en-US" sz="1100" b="1" dirty="0">
                          <a:solidFill>
                            <a:srgbClr val="254267"/>
                          </a:solidFill>
                          <a:latin typeface="Arial" panose="020B0604020202020204" pitchFamily="34" charset="0"/>
                          <a:cs typeface="Arial" panose="020B0604020202020204" pitchFamily="34" charset="0"/>
                        </a:rPr>
                        <a:t>Point of Contact</a:t>
                      </a:r>
                    </a:p>
                    <a:p>
                      <a:pPr marL="0" marR="0" lvl="0" indent="0" algn="ctr" defTabSz="1005840" rtl="0" eaLnBrk="1" fontAlgn="auto" latinLnBrk="0" hangingPunct="1">
                        <a:lnSpc>
                          <a:spcPct val="100000"/>
                        </a:lnSpc>
                        <a:spcBef>
                          <a:spcPts val="0"/>
                        </a:spcBef>
                        <a:spcAft>
                          <a:spcPts val="0"/>
                        </a:spcAft>
                        <a:buClr>
                          <a:srgbClr val="717171"/>
                        </a:buClr>
                        <a:buSzTx/>
                        <a:buFontTx/>
                        <a:buNone/>
                        <a:tabLst/>
                        <a:defRPr/>
                      </a:pPr>
                      <a:r>
                        <a:rPr lang="en-US" sz="1100" b="1" dirty="0">
                          <a:solidFill>
                            <a:srgbClr val="254267"/>
                          </a:solidFill>
                          <a:latin typeface="Arial" panose="020B0604020202020204" pitchFamily="34" charset="0"/>
                          <a:cs typeface="Arial" panose="020B0604020202020204" pitchFamily="34" charset="0"/>
                        </a:rPr>
                        <a:t>Contact Information</a:t>
                      </a:r>
                    </a:p>
                    <a:p>
                      <a:pPr algn="ctr">
                        <a:lnSpc>
                          <a:spcPct val="95000"/>
                        </a:lnSpc>
                        <a:buClr>
                          <a:srgbClr val="717171"/>
                        </a:buClr>
                      </a:pPr>
                      <a:endParaRPr lang="en-US" sz="1100" b="1" dirty="0">
                        <a:solidFill>
                          <a:srgbClr val="254267"/>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24424867"/>
                  </a:ext>
                </a:extLst>
              </a:tr>
            </a:tbl>
          </a:graphicData>
        </a:graphic>
      </p:graphicFrame>
      <p:cxnSp>
        <p:nvCxnSpPr>
          <p:cNvPr id="58" name="Straight Connector 57">
            <a:extLst>
              <a:ext uri="{FF2B5EF4-FFF2-40B4-BE49-F238E27FC236}">
                <a16:creationId xmlns:a16="http://schemas.microsoft.com/office/drawing/2014/main" id="{6212D81B-30DA-D836-A34A-BBD55D15DA91}"/>
              </a:ext>
            </a:extLst>
          </p:cNvPr>
          <p:cNvCxnSpPr>
            <a:cxnSpLocks/>
          </p:cNvCxnSpPr>
          <p:nvPr/>
        </p:nvCxnSpPr>
        <p:spPr>
          <a:xfrm>
            <a:off x="758878" y="1376053"/>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24A3279-33DD-47BA-CD9B-39C59EE163E0}"/>
              </a:ext>
            </a:extLst>
          </p:cNvPr>
          <p:cNvCxnSpPr>
            <a:cxnSpLocks/>
          </p:cNvCxnSpPr>
          <p:nvPr/>
        </p:nvCxnSpPr>
        <p:spPr>
          <a:xfrm>
            <a:off x="758878" y="2028021"/>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EE3E0D-5CCD-00B0-ECB6-507B5A7810E9}"/>
              </a:ext>
            </a:extLst>
          </p:cNvPr>
          <p:cNvCxnSpPr>
            <a:cxnSpLocks/>
          </p:cNvCxnSpPr>
          <p:nvPr/>
        </p:nvCxnSpPr>
        <p:spPr>
          <a:xfrm>
            <a:off x="758878" y="2665925"/>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BF08986-C407-2F12-ED97-A6359CC0DDFE}"/>
              </a:ext>
            </a:extLst>
          </p:cNvPr>
          <p:cNvCxnSpPr>
            <a:cxnSpLocks/>
          </p:cNvCxnSpPr>
          <p:nvPr/>
        </p:nvCxnSpPr>
        <p:spPr>
          <a:xfrm>
            <a:off x="758878" y="3299969"/>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17D5064-F230-BB68-A2FA-5348D5A4B4EF}"/>
              </a:ext>
            </a:extLst>
          </p:cNvPr>
          <p:cNvCxnSpPr>
            <a:cxnSpLocks/>
          </p:cNvCxnSpPr>
          <p:nvPr/>
        </p:nvCxnSpPr>
        <p:spPr>
          <a:xfrm>
            <a:off x="758878" y="3945415"/>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758616A-B459-72B3-A91B-E910C5284094}"/>
              </a:ext>
            </a:extLst>
          </p:cNvPr>
          <p:cNvCxnSpPr>
            <a:cxnSpLocks/>
          </p:cNvCxnSpPr>
          <p:nvPr/>
        </p:nvCxnSpPr>
        <p:spPr>
          <a:xfrm>
            <a:off x="758878" y="4587263"/>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55AC5B61-EBB6-682E-B464-9F11507E8047}"/>
              </a:ext>
            </a:extLst>
          </p:cNvPr>
          <p:cNvCxnSpPr>
            <a:cxnSpLocks/>
          </p:cNvCxnSpPr>
          <p:nvPr/>
        </p:nvCxnSpPr>
        <p:spPr>
          <a:xfrm>
            <a:off x="758878" y="5228879"/>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793EB17F-E832-0DAF-75F8-0617C38DCD13}"/>
              </a:ext>
            </a:extLst>
          </p:cNvPr>
          <p:cNvCxnSpPr>
            <a:cxnSpLocks/>
          </p:cNvCxnSpPr>
          <p:nvPr/>
        </p:nvCxnSpPr>
        <p:spPr>
          <a:xfrm>
            <a:off x="758878" y="5843346"/>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D380B8E8-D8EB-FB5D-8903-A1FA126AEF2A}"/>
              </a:ext>
            </a:extLst>
          </p:cNvPr>
          <p:cNvCxnSpPr>
            <a:cxnSpLocks/>
          </p:cNvCxnSpPr>
          <p:nvPr/>
        </p:nvCxnSpPr>
        <p:spPr>
          <a:xfrm>
            <a:off x="758878" y="6535004"/>
            <a:ext cx="1841500" cy="0"/>
          </a:xfrm>
          <a:prstGeom prst="line">
            <a:avLst/>
          </a:prstGeom>
          <a:ln w="25400">
            <a:solidFill>
              <a:srgbClr val="D325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579081"/>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9" name="Table 488">
            <a:extLst>
              <a:ext uri="{FF2B5EF4-FFF2-40B4-BE49-F238E27FC236}">
                <a16:creationId xmlns:a16="http://schemas.microsoft.com/office/drawing/2014/main" id="{25F74057-AD4E-A20D-9EDB-52DBE57AF9D1}"/>
              </a:ext>
            </a:extLst>
          </p:cNvPr>
          <p:cNvGraphicFramePr>
            <a:graphicFrameLocks noGrp="1"/>
          </p:cNvGraphicFramePr>
          <p:nvPr>
            <p:extLst>
              <p:ext uri="{D42A27DB-BD31-4B8C-83A1-F6EECF244321}">
                <p14:modId xmlns:p14="http://schemas.microsoft.com/office/powerpoint/2010/main" val="2321861352"/>
              </p:ext>
            </p:extLst>
          </p:nvPr>
        </p:nvGraphicFramePr>
        <p:xfrm>
          <a:off x="6684007" y="863135"/>
          <a:ext cx="2979647" cy="2164844"/>
        </p:xfrm>
        <a:graphic>
          <a:graphicData uri="http://schemas.openxmlformats.org/drawingml/2006/table">
            <a:tbl>
              <a:tblPr firstRow="1">
                <a:tableStyleId>{5940675A-B579-460E-94D1-54222C63F5DA}</a:tableStyleId>
              </a:tblPr>
              <a:tblGrid>
                <a:gridCol w="510767">
                  <a:extLst>
                    <a:ext uri="{9D8B030D-6E8A-4147-A177-3AD203B41FA5}">
                      <a16:colId xmlns:a16="http://schemas.microsoft.com/office/drawing/2014/main" val="480715945"/>
                    </a:ext>
                  </a:extLst>
                </a:gridCol>
                <a:gridCol w="2468880">
                  <a:extLst>
                    <a:ext uri="{9D8B030D-6E8A-4147-A177-3AD203B41FA5}">
                      <a16:colId xmlns:a16="http://schemas.microsoft.com/office/drawing/2014/main" val="1094530293"/>
                    </a:ext>
                  </a:extLst>
                </a:gridCol>
              </a:tblGrid>
              <a:tr h="396876">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dirty="0">
                          <a:solidFill>
                            <a:srgbClr val="D3252D"/>
                          </a:solidFill>
                          <a:latin typeface="Arial Black" panose="020B0604020202020204" pitchFamily="34" charset="0"/>
                          <a:cs typeface="Arial Black" panose="020B0604020202020204" pitchFamily="34" charset="0"/>
                        </a:rPr>
                        <a:t>1</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dirty="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Strength 1</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0800792"/>
                  </a:ext>
                </a:extLst>
              </a:tr>
              <a:tr h="140023">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2</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Strength 2</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58991827"/>
                  </a:ext>
                </a:extLst>
              </a:tr>
              <a:tr h="315121">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dirty="0">
                          <a:solidFill>
                            <a:srgbClr val="D3252D"/>
                          </a:solidFill>
                          <a:latin typeface="Arial Black" panose="020B0604020202020204" pitchFamily="34" charset="0"/>
                          <a:cs typeface="Arial Black" panose="020B0604020202020204" pitchFamily="34" charset="0"/>
                        </a:rPr>
                        <a:t>3</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dirty="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Strength 3</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13549394"/>
                  </a:ext>
                </a:extLst>
              </a:tr>
              <a:tr h="339403">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4</a:t>
                      </a:r>
                    </a:p>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Strength 4</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4446899"/>
                  </a:ext>
                </a:extLst>
              </a:tr>
              <a:tr h="512064">
                <a:tc>
                  <a:txBody>
                    <a:bodyPr/>
                    <a:lstStyle/>
                    <a:p>
                      <a:pPr marL="0" indent="0" algn="r">
                        <a:lnSpc>
                          <a:spcPct val="80000"/>
                        </a:lnSpc>
                        <a:buFont typeface="Arial" panose="020B0604020202020204" pitchFamily="34" charset="0"/>
                        <a:buNone/>
                      </a:pPr>
                      <a:r>
                        <a:rPr lang="en-US" sz="1600" b="1" i="0" dirty="0">
                          <a:solidFill>
                            <a:srgbClr val="D3252D"/>
                          </a:solidFill>
                          <a:latin typeface="Arial Black" panose="020B0604020202020204" pitchFamily="34" charset="0"/>
                          <a:cs typeface="Arial Black" panose="020B0604020202020204" pitchFamily="34" charset="0"/>
                        </a:rPr>
                        <a:t>5</a:t>
                      </a: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Strength 5</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2975321"/>
                  </a:ext>
                </a:extLst>
              </a:tr>
            </a:tbl>
          </a:graphicData>
        </a:graphic>
      </p:graphicFrame>
      <p:sp>
        <p:nvSpPr>
          <p:cNvPr id="571" name="Text Placeholder 570">
            <a:extLst>
              <a:ext uri="{FF2B5EF4-FFF2-40B4-BE49-F238E27FC236}">
                <a16:creationId xmlns:a16="http://schemas.microsoft.com/office/drawing/2014/main" id="{3FF4503D-2DCC-D076-8694-43A5728B41E3}"/>
              </a:ext>
            </a:extLst>
          </p:cNvPr>
          <p:cNvSpPr>
            <a:spLocks noGrp="1"/>
          </p:cNvSpPr>
          <p:nvPr>
            <p:ph type="body" sz="quarter" idx="13"/>
          </p:nvPr>
        </p:nvSpPr>
        <p:spPr/>
        <p:txBody>
          <a:bodyPr/>
          <a:lstStyle/>
          <a:p>
            <a:endParaRPr lang="en-US"/>
          </a:p>
        </p:txBody>
      </p:sp>
      <p:sp>
        <p:nvSpPr>
          <p:cNvPr id="41" name="Text Placeholder 40">
            <a:extLst>
              <a:ext uri="{FF2B5EF4-FFF2-40B4-BE49-F238E27FC236}">
                <a16:creationId xmlns:a16="http://schemas.microsoft.com/office/drawing/2014/main" id="{91208532-7A23-29EA-89AF-2355C1BE9BB5}"/>
              </a:ext>
            </a:extLst>
          </p:cNvPr>
          <p:cNvSpPr>
            <a:spLocks noGrp="1"/>
          </p:cNvSpPr>
          <p:nvPr>
            <p:ph type="body" sz="quarter" idx="47"/>
          </p:nvPr>
        </p:nvSpPr>
        <p:spPr>
          <a:xfrm>
            <a:off x="5916774" y="5487993"/>
            <a:ext cx="548640" cy="182880"/>
          </a:xfrm>
        </p:spPr>
        <p:txBody>
          <a:bodyPr/>
          <a:lstStyle/>
          <a:p>
            <a:endParaRPr lang="en-US" dirty="0"/>
          </a:p>
        </p:txBody>
      </p:sp>
      <p:sp>
        <p:nvSpPr>
          <p:cNvPr id="42" name="Text Placeholder 41">
            <a:extLst>
              <a:ext uri="{FF2B5EF4-FFF2-40B4-BE49-F238E27FC236}">
                <a16:creationId xmlns:a16="http://schemas.microsoft.com/office/drawing/2014/main" id="{A681FB8A-D2EB-0B06-1E69-23D6E2A24242}"/>
              </a:ext>
            </a:extLst>
          </p:cNvPr>
          <p:cNvSpPr>
            <a:spLocks noGrp="1"/>
          </p:cNvSpPr>
          <p:nvPr>
            <p:ph type="body" sz="quarter" idx="48"/>
          </p:nvPr>
        </p:nvSpPr>
        <p:spPr>
          <a:xfrm>
            <a:off x="5915505" y="5828986"/>
            <a:ext cx="548640" cy="182880"/>
          </a:xfrm>
        </p:spPr>
        <p:txBody>
          <a:bodyPr/>
          <a:lstStyle/>
          <a:p>
            <a:endParaRPr lang="en-US" dirty="0"/>
          </a:p>
        </p:txBody>
      </p:sp>
      <p:sp>
        <p:nvSpPr>
          <p:cNvPr id="43" name="Text Placeholder 42">
            <a:extLst>
              <a:ext uri="{FF2B5EF4-FFF2-40B4-BE49-F238E27FC236}">
                <a16:creationId xmlns:a16="http://schemas.microsoft.com/office/drawing/2014/main" id="{75327AD6-0BEA-3E53-7564-27B5EE6B38A7}"/>
              </a:ext>
            </a:extLst>
          </p:cNvPr>
          <p:cNvSpPr>
            <a:spLocks noGrp="1"/>
          </p:cNvSpPr>
          <p:nvPr>
            <p:ph type="body" sz="quarter" idx="50"/>
          </p:nvPr>
        </p:nvSpPr>
        <p:spPr>
          <a:xfrm>
            <a:off x="5910411" y="6117039"/>
            <a:ext cx="543870" cy="182880"/>
          </a:xfrm>
        </p:spPr>
        <p:txBody>
          <a:bodyPr/>
          <a:lstStyle/>
          <a:p>
            <a:endParaRPr lang="en-US" dirty="0"/>
          </a:p>
        </p:txBody>
      </p:sp>
      <p:sp>
        <p:nvSpPr>
          <p:cNvPr id="44" name="Text Placeholder 43">
            <a:extLst>
              <a:ext uri="{FF2B5EF4-FFF2-40B4-BE49-F238E27FC236}">
                <a16:creationId xmlns:a16="http://schemas.microsoft.com/office/drawing/2014/main" id="{654E6EF7-669B-0B23-E90E-F382F64BDECB}"/>
              </a:ext>
            </a:extLst>
          </p:cNvPr>
          <p:cNvSpPr>
            <a:spLocks noGrp="1"/>
          </p:cNvSpPr>
          <p:nvPr>
            <p:ph type="body" sz="quarter" idx="51"/>
          </p:nvPr>
        </p:nvSpPr>
        <p:spPr>
          <a:xfrm>
            <a:off x="5910411" y="6699437"/>
            <a:ext cx="543870" cy="182880"/>
          </a:xfrm>
        </p:spPr>
        <p:txBody>
          <a:bodyPr/>
          <a:lstStyle/>
          <a:p>
            <a:endParaRPr lang="en-US" dirty="0"/>
          </a:p>
        </p:txBody>
      </p:sp>
      <p:sp>
        <p:nvSpPr>
          <p:cNvPr id="45" name="Text Placeholder 44">
            <a:extLst>
              <a:ext uri="{FF2B5EF4-FFF2-40B4-BE49-F238E27FC236}">
                <a16:creationId xmlns:a16="http://schemas.microsoft.com/office/drawing/2014/main" id="{712F4E4C-1250-491F-EF31-5F0EAF2CCC6A}"/>
              </a:ext>
            </a:extLst>
          </p:cNvPr>
          <p:cNvSpPr>
            <a:spLocks noGrp="1"/>
          </p:cNvSpPr>
          <p:nvPr>
            <p:ph type="body" sz="quarter" idx="53"/>
          </p:nvPr>
        </p:nvSpPr>
        <p:spPr>
          <a:xfrm>
            <a:off x="5910411" y="7003899"/>
            <a:ext cx="543870" cy="182880"/>
          </a:xfrm>
        </p:spPr>
        <p:txBody>
          <a:bodyPr/>
          <a:lstStyle/>
          <a:p>
            <a:endParaRPr lang="en-US" dirty="0"/>
          </a:p>
        </p:txBody>
      </p:sp>
      <p:sp>
        <p:nvSpPr>
          <p:cNvPr id="47" name="Text Placeholder 46">
            <a:extLst>
              <a:ext uri="{FF2B5EF4-FFF2-40B4-BE49-F238E27FC236}">
                <a16:creationId xmlns:a16="http://schemas.microsoft.com/office/drawing/2014/main" id="{B970B6E6-EB98-EB68-41C7-B43FAA2DAFB4}"/>
              </a:ext>
            </a:extLst>
          </p:cNvPr>
          <p:cNvSpPr>
            <a:spLocks noGrp="1"/>
          </p:cNvSpPr>
          <p:nvPr>
            <p:ph type="body" sz="quarter" idx="58"/>
          </p:nvPr>
        </p:nvSpPr>
        <p:spPr>
          <a:xfrm>
            <a:off x="5912637" y="7324833"/>
            <a:ext cx="543870" cy="182880"/>
          </a:xfrm>
        </p:spPr>
        <p:txBody>
          <a:bodyPr/>
          <a:lstStyle/>
          <a:p>
            <a:endParaRPr lang="en-US" dirty="0"/>
          </a:p>
        </p:txBody>
      </p:sp>
      <p:sp>
        <p:nvSpPr>
          <p:cNvPr id="49" name="Text Placeholder 48">
            <a:extLst>
              <a:ext uri="{FF2B5EF4-FFF2-40B4-BE49-F238E27FC236}">
                <a16:creationId xmlns:a16="http://schemas.microsoft.com/office/drawing/2014/main" id="{091FBCDE-9813-686A-2F3E-C6BF934D8478}"/>
              </a:ext>
            </a:extLst>
          </p:cNvPr>
          <p:cNvSpPr>
            <a:spLocks noGrp="1"/>
          </p:cNvSpPr>
          <p:nvPr>
            <p:ph type="body" sz="quarter" idx="60"/>
          </p:nvPr>
        </p:nvSpPr>
        <p:spPr>
          <a:xfrm>
            <a:off x="5914060" y="5159899"/>
            <a:ext cx="548640" cy="182880"/>
          </a:xfrm>
        </p:spPr>
        <p:txBody>
          <a:bodyPr/>
          <a:lstStyle/>
          <a:p>
            <a:endParaRPr lang="en-US" dirty="0"/>
          </a:p>
        </p:txBody>
      </p:sp>
      <p:sp>
        <p:nvSpPr>
          <p:cNvPr id="34" name="Text Placeholder 33">
            <a:extLst>
              <a:ext uri="{FF2B5EF4-FFF2-40B4-BE49-F238E27FC236}">
                <a16:creationId xmlns:a16="http://schemas.microsoft.com/office/drawing/2014/main" id="{000E7BCF-9BBA-BADD-A3AD-04D0FCC8EF23}"/>
              </a:ext>
            </a:extLst>
          </p:cNvPr>
          <p:cNvSpPr>
            <a:spLocks noGrp="1"/>
          </p:cNvSpPr>
          <p:nvPr>
            <p:ph type="body" sz="quarter" idx="36"/>
          </p:nvPr>
        </p:nvSpPr>
        <p:spPr>
          <a:xfrm>
            <a:off x="5913084" y="1415226"/>
            <a:ext cx="543870" cy="186194"/>
          </a:xfrm>
        </p:spPr>
        <p:txBody>
          <a:bodyPr/>
          <a:lstStyle/>
          <a:p>
            <a:endParaRPr lang="en-US" dirty="0"/>
          </a:p>
        </p:txBody>
      </p:sp>
      <p:sp>
        <p:nvSpPr>
          <p:cNvPr id="35" name="Text Placeholder 34">
            <a:extLst>
              <a:ext uri="{FF2B5EF4-FFF2-40B4-BE49-F238E27FC236}">
                <a16:creationId xmlns:a16="http://schemas.microsoft.com/office/drawing/2014/main" id="{E93BAA3A-6178-7CC6-447F-EEA66EC76805}"/>
              </a:ext>
            </a:extLst>
          </p:cNvPr>
          <p:cNvSpPr>
            <a:spLocks noGrp="1"/>
          </p:cNvSpPr>
          <p:nvPr>
            <p:ph type="body" sz="quarter" idx="37"/>
          </p:nvPr>
        </p:nvSpPr>
        <p:spPr>
          <a:xfrm>
            <a:off x="5916407" y="1666451"/>
            <a:ext cx="543870" cy="182460"/>
          </a:xfrm>
        </p:spPr>
        <p:txBody>
          <a:bodyPr/>
          <a:lstStyle/>
          <a:p>
            <a:endParaRPr lang="en-US" dirty="0"/>
          </a:p>
        </p:txBody>
      </p:sp>
      <p:sp>
        <p:nvSpPr>
          <p:cNvPr id="37" name="Text Placeholder 36">
            <a:extLst>
              <a:ext uri="{FF2B5EF4-FFF2-40B4-BE49-F238E27FC236}">
                <a16:creationId xmlns:a16="http://schemas.microsoft.com/office/drawing/2014/main" id="{18B1269C-AAF9-9107-F52F-6E56B7CBAF27}"/>
              </a:ext>
            </a:extLst>
          </p:cNvPr>
          <p:cNvSpPr>
            <a:spLocks noGrp="1"/>
          </p:cNvSpPr>
          <p:nvPr>
            <p:ph type="body" sz="quarter" idx="39"/>
          </p:nvPr>
        </p:nvSpPr>
        <p:spPr>
          <a:xfrm>
            <a:off x="5916407" y="2489649"/>
            <a:ext cx="543870" cy="182200"/>
          </a:xfrm>
        </p:spPr>
        <p:txBody>
          <a:bodyPr/>
          <a:lstStyle/>
          <a:p>
            <a:endParaRPr lang="en-US" dirty="0"/>
          </a:p>
        </p:txBody>
      </p:sp>
      <p:sp>
        <p:nvSpPr>
          <p:cNvPr id="38" name="Text Placeholder 37">
            <a:extLst>
              <a:ext uri="{FF2B5EF4-FFF2-40B4-BE49-F238E27FC236}">
                <a16:creationId xmlns:a16="http://schemas.microsoft.com/office/drawing/2014/main" id="{0A149CCA-8BF8-3CB1-3E0A-500E5730A661}"/>
              </a:ext>
            </a:extLst>
          </p:cNvPr>
          <p:cNvSpPr>
            <a:spLocks noGrp="1"/>
          </p:cNvSpPr>
          <p:nvPr>
            <p:ph type="body" sz="quarter" idx="40"/>
          </p:nvPr>
        </p:nvSpPr>
        <p:spPr>
          <a:xfrm>
            <a:off x="5916407" y="2812654"/>
            <a:ext cx="543870" cy="182880"/>
          </a:xfrm>
        </p:spPr>
        <p:txBody>
          <a:bodyPr/>
          <a:lstStyle/>
          <a:p>
            <a:endParaRPr lang="en-US" dirty="0"/>
          </a:p>
        </p:txBody>
      </p:sp>
      <p:sp>
        <p:nvSpPr>
          <p:cNvPr id="39" name="Text Placeholder 38">
            <a:extLst>
              <a:ext uri="{FF2B5EF4-FFF2-40B4-BE49-F238E27FC236}">
                <a16:creationId xmlns:a16="http://schemas.microsoft.com/office/drawing/2014/main" id="{C4566C90-BF56-DC50-22A1-D92C99F00654}"/>
              </a:ext>
            </a:extLst>
          </p:cNvPr>
          <p:cNvSpPr>
            <a:spLocks noGrp="1"/>
          </p:cNvSpPr>
          <p:nvPr>
            <p:ph type="body" sz="quarter" idx="41"/>
          </p:nvPr>
        </p:nvSpPr>
        <p:spPr>
          <a:xfrm>
            <a:off x="5912029" y="3260148"/>
            <a:ext cx="543870" cy="179536"/>
          </a:xfrm>
        </p:spPr>
        <p:txBody>
          <a:bodyPr/>
          <a:lstStyle/>
          <a:p>
            <a:endParaRPr lang="en-US" dirty="0"/>
          </a:p>
        </p:txBody>
      </p:sp>
      <p:sp>
        <p:nvSpPr>
          <p:cNvPr id="40" name="Text Placeholder 39">
            <a:extLst>
              <a:ext uri="{FF2B5EF4-FFF2-40B4-BE49-F238E27FC236}">
                <a16:creationId xmlns:a16="http://schemas.microsoft.com/office/drawing/2014/main" id="{5AE31F1E-DAD1-AA4F-B765-22F3CA10EC5C}"/>
              </a:ext>
            </a:extLst>
          </p:cNvPr>
          <p:cNvSpPr>
            <a:spLocks noGrp="1"/>
          </p:cNvSpPr>
          <p:nvPr>
            <p:ph type="body" sz="quarter" idx="43"/>
          </p:nvPr>
        </p:nvSpPr>
        <p:spPr>
          <a:xfrm>
            <a:off x="5916407" y="3546891"/>
            <a:ext cx="543870" cy="182880"/>
          </a:xfrm>
        </p:spPr>
        <p:txBody>
          <a:bodyPr/>
          <a:lstStyle/>
          <a:p>
            <a:endParaRPr lang="en-US" dirty="0"/>
          </a:p>
        </p:txBody>
      </p:sp>
      <p:sp>
        <p:nvSpPr>
          <p:cNvPr id="46" name="Text Placeholder 45">
            <a:extLst>
              <a:ext uri="{FF2B5EF4-FFF2-40B4-BE49-F238E27FC236}">
                <a16:creationId xmlns:a16="http://schemas.microsoft.com/office/drawing/2014/main" id="{F3AF03A8-2E50-AEC3-B7B9-A578A8AF98CF}"/>
              </a:ext>
            </a:extLst>
          </p:cNvPr>
          <p:cNvSpPr>
            <a:spLocks noGrp="1"/>
          </p:cNvSpPr>
          <p:nvPr>
            <p:ph type="body" sz="quarter" idx="57"/>
          </p:nvPr>
        </p:nvSpPr>
        <p:spPr>
          <a:xfrm>
            <a:off x="5916407" y="3853616"/>
            <a:ext cx="543870" cy="182880"/>
          </a:xfrm>
        </p:spPr>
        <p:txBody>
          <a:bodyPr/>
          <a:lstStyle/>
          <a:p>
            <a:endParaRPr lang="en-US" dirty="0"/>
          </a:p>
        </p:txBody>
      </p:sp>
      <p:sp>
        <p:nvSpPr>
          <p:cNvPr id="36" name="Text Placeholder 35">
            <a:extLst>
              <a:ext uri="{FF2B5EF4-FFF2-40B4-BE49-F238E27FC236}">
                <a16:creationId xmlns:a16="http://schemas.microsoft.com/office/drawing/2014/main" id="{1941696F-0F0D-33C2-69BA-1EEC2712A0F8}"/>
              </a:ext>
            </a:extLst>
          </p:cNvPr>
          <p:cNvSpPr>
            <a:spLocks noGrp="1"/>
          </p:cNvSpPr>
          <p:nvPr>
            <p:ph type="body" sz="quarter" idx="38"/>
          </p:nvPr>
        </p:nvSpPr>
        <p:spPr>
          <a:xfrm>
            <a:off x="5922403" y="1921891"/>
            <a:ext cx="543870" cy="181130"/>
          </a:xfrm>
        </p:spPr>
        <p:txBody>
          <a:bodyPr/>
          <a:lstStyle/>
          <a:p>
            <a:endParaRPr lang="en-US" dirty="0"/>
          </a:p>
        </p:txBody>
      </p:sp>
      <p:sp>
        <p:nvSpPr>
          <p:cNvPr id="48" name="Text Placeholder 47">
            <a:extLst>
              <a:ext uri="{FF2B5EF4-FFF2-40B4-BE49-F238E27FC236}">
                <a16:creationId xmlns:a16="http://schemas.microsoft.com/office/drawing/2014/main" id="{1F635832-FEF3-A89C-A232-14D817928B47}"/>
              </a:ext>
            </a:extLst>
          </p:cNvPr>
          <p:cNvSpPr>
            <a:spLocks noGrp="1"/>
          </p:cNvSpPr>
          <p:nvPr>
            <p:ph type="body" sz="quarter" idx="59"/>
          </p:nvPr>
        </p:nvSpPr>
        <p:spPr>
          <a:xfrm>
            <a:off x="5920990" y="2186608"/>
            <a:ext cx="543870" cy="181131"/>
          </a:xfrm>
        </p:spPr>
        <p:txBody>
          <a:bodyPr/>
          <a:lstStyle/>
          <a:p>
            <a:endParaRPr lang="en-US" dirty="0"/>
          </a:p>
        </p:txBody>
      </p:sp>
      <p:sp>
        <p:nvSpPr>
          <p:cNvPr id="50" name="Text Placeholder 49">
            <a:extLst>
              <a:ext uri="{FF2B5EF4-FFF2-40B4-BE49-F238E27FC236}">
                <a16:creationId xmlns:a16="http://schemas.microsoft.com/office/drawing/2014/main" id="{035DF532-1953-4D62-7AC1-C46FE9DA63C6}"/>
              </a:ext>
            </a:extLst>
          </p:cNvPr>
          <p:cNvSpPr>
            <a:spLocks noGrp="1"/>
          </p:cNvSpPr>
          <p:nvPr>
            <p:ph type="body" sz="quarter" idx="61"/>
          </p:nvPr>
        </p:nvSpPr>
        <p:spPr>
          <a:xfrm>
            <a:off x="5918554" y="6408900"/>
            <a:ext cx="543870" cy="182880"/>
          </a:xfrm>
        </p:spPr>
        <p:txBody>
          <a:bodyPr/>
          <a:lstStyle/>
          <a:p>
            <a:endParaRPr lang="en-US" dirty="0"/>
          </a:p>
        </p:txBody>
      </p:sp>
      <p:sp>
        <p:nvSpPr>
          <p:cNvPr id="51" name="Text Placeholder 50">
            <a:extLst>
              <a:ext uri="{FF2B5EF4-FFF2-40B4-BE49-F238E27FC236}">
                <a16:creationId xmlns:a16="http://schemas.microsoft.com/office/drawing/2014/main" id="{3A6D5231-FC8D-D649-74D8-E7EE4C92112E}"/>
              </a:ext>
            </a:extLst>
          </p:cNvPr>
          <p:cNvSpPr>
            <a:spLocks noGrp="1"/>
          </p:cNvSpPr>
          <p:nvPr>
            <p:ph type="body" sz="quarter" idx="62"/>
          </p:nvPr>
        </p:nvSpPr>
        <p:spPr>
          <a:xfrm>
            <a:off x="5909054" y="3050899"/>
            <a:ext cx="543870" cy="180936"/>
          </a:xfrm>
        </p:spPr>
        <p:txBody>
          <a:bodyPr/>
          <a:lstStyle/>
          <a:p>
            <a:endParaRPr lang="en-US" dirty="0"/>
          </a:p>
        </p:txBody>
      </p:sp>
      <p:graphicFrame>
        <p:nvGraphicFramePr>
          <p:cNvPr id="54" name="Table 53">
            <a:extLst>
              <a:ext uri="{FF2B5EF4-FFF2-40B4-BE49-F238E27FC236}">
                <a16:creationId xmlns:a16="http://schemas.microsoft.com/office/drawing/2014/main" id="{18F58A9C-7885-F94A-C429-69C73AC9581D}"/>
              </a:ext>
            </a:extLst>
          </p:cNvPr>
          <p:cNvGraphicFramePr>
            <a:graphicFrameLocks noGrp="1"/>
          </p:cNvGraphicFramePr>
          <p:nvPr>
            <p:extLst>
              <p:ext uri="{D42A27DB-BD31-4B8C-83A1-F6EECF244321}">
                <p14:modId xmlns:p14="http://schemas.microsoft.com/office/powerpoint/2010/main" val="3961857813"/>
              </p:ext>
            </p:extLst>
          </p:nvPr>
        </p:nvGraphicFramePr>
        <p:xfrm>
          <a:off x="6684006" y="3247513"/>
          <a:ext cx="2979647" cy="2164844"/>
        </p:xfrm>
        <a:graphic>
          <a:graphicData uri="http://schemas.openxmlformats.org/drawingml/2006/table">
            <a:tbl>
              <a:tblPr firstRow="1">
                <a:tableStyleId>{5940675A-B579-460E-94D1-54222C63F5DA}</a:tableStyleId>
              </a:tblPr>
              <a:tblGrid>
                <a:gridCol w="510767">
                  <a:extLst>
                    <a:ext uri="{9D8B030D-6E8A-4147-A177-3AD203B41FA5}">
                      <a16:colId xmlns:a16="http://schemas.microsoft.com/office/drawing/2014/main" val="480715945"/>
                    </a:ext>
                  </a:extLst>
                </a:gridCol>
                <a:gridCol w="2468880">
                  <a:extLst>
                    <a:ext uri="{9D8B030D-6E8A-4147-A177-3AD203B41FA5}">
                      <a16:colId xmlns:a16="http://schemas.microsoft.com/office/drawing/2014/main" val="1094530293"/>
                    </a:ext>
                  </a:extLst>
                </a:gridCol>
              </a:tblGrid>
              <a:tr h="396876">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1</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Challenge 1</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0800792"/>
                  </a:ext>
                </a:extLst>
              </a:tr>
              <a:tr h="353842">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2</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Challenge 2</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58991827"/>
                  </a:ext>
                </a:extLst>
              </a:tr>
              <a:tr h="338567">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3</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Challenge 3</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13549394"/>
                  </a:ext>
                </a:extLst>
              </a:tr>
              <a:tr h="118391">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4</a:t>
                      </a:r>
                    </a:p>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Challenge 4</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4446899"/>
                  </a:ext>
                </a:extLst>
              </a:tr>
              <a:tr h="512064">
                <a:tc>
                  <a:txBody>
                    <a:bodyPr/>
                    <a:lstStyle/>
                    <a:p>
                      <a:pPr marL="0" indent="0" algn="r">
                        <a:lnSpc>
                          <a:spcPct val="80000"/>
                        </a:lnSpc>
                        <a:buFont typeface="Arial" panose="020B0604020202020204" pitchFamily="34" charset="0"/>
                        <a:buNone/>
                      </a:pPr>
                      <a:r>
                        <a:rPr lang="en-US" sz="1600" b="1" i="0">
                          <a:solidFill>
                            <a:srgbClr val="D3252D"/>
                          </a:solidFill>
                          <a:latin typeface="Arial Black" panose="020B0604020202020204" pitchFamily="34" charset="0"/>
                          <a:cs typeface="Arial Black" panose="020B0604020202020204" pitchFamily="34" charset="0"/>
                        </a:rPr>
                        <a:t>5</a:t>
                      </a: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Area of Challenge 5</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2975321"/>
                  </a:ext>
                </a:extLst>
              </a:tr>
            </a:tbl>
          </a:graphicData>
        </a:graphic>
      </p:graphicFrame>
      <p:graphicFrame>
        <p:nvGraphicFramePr>
          <p:cNvPr id="490" name="Table 489">
            <a:extLst>
              <a:ext uri="{FF2B5EF4-FFF2-40B4-BE49-F238E27FC236}">
                <a16:creationId xmlns:a16="http://schemas.microsoft.com/office/drawing/2014/main" id="{780D376E-917B-DF18-66AA-CD24F8372535}"/>
              </a:ext>
            </a:extLst>
          </p:cNvPr>
          <p:cNvGraphicFramePr>
            <a:graphicFrameLocks noGrp="1"/>
          </p:cNvGraphicFramePr>
          <p:nvPr>
            <p:extLst>
              <p:ext uri="{D42A27DB-BD31-4B8C-83A1-F6EECF244321}">
                <p14:modId xmlns:p14="http://schemas.microsoft.com/office/powerpoint/2010/main" val="2691317685"/>
              </p:ext>
            </p:extLst>
          </p:nvPr>
        </p:nvGraphicFramePr>
        <p:xfrm>
          <a:off x="6684007" y="5622706"/>
          <a:ext cx="3143513" cy="2164844"/>
        </p:xfrm>
        <a:graphic>
          <a:graphicData uri="http://schemas.openxmlformats.org/drawingml/2006/table">
            <a:tbl>
              <a:tblPr firstRow="1">
                <a:tableStyleId>{5940675A-B579-460E-94D1-54222C63F5DA}</a:tableStyleId>
              </a:tblPr>
              <a:tblGrid>
                <a:gridCol w="538857">
                  <a:extLst>
                    <a:ext uri="{9D8B030D-6E8A-4147-A177-3AD203B41FA5}">
                      <a16:colId xmlns:a16="http://schemas.microsoft.com/office/drawing/2014/main" val="480715945"/>
                    </a:ext>
                  </a:extLst>
                </a:gridCol>
                <a:gridCol w="2604656">
                  <a:extLst>
                    <a:ext uri="{9D8B030D-6E8A-4147-A177-3AD203B41FA5}">
                      <a16:colId xmlns:a16="http://schemas.microsoft.com/office/drawing/2014/main" val="1094530293"/>
                    </a:ext>
                  </a:extLst>
                </a:gridCol>
              </a:tblGrid>
              <a:tr h="396876">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dirty="0">
                          <a:solidFill>
                            <a:srgbClr val="D3252D"/>
                          </a:solidFill>
                          <a:latin typeface="Arial Black" panose="020B0604020202020204" pitchFamily="34" charset="0"/>
                          <a:cs typeface="Arial Black" panose="020B0604020202020204" pitchFamily="34" charset="0"/>
                        </a:rPr>
                        <a:t>1</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dirty="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Written Comments Theme 1</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0800792"/>
                  </a:ext>
                </a:extLst>
              </a:tr>
              <a:tr h="353842">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2</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Written Comments Theme 2</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58991827"/>
                  </a:ext>
                </a:extLst>
              </a:tr>
              <a:tr h="338567">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3</a:t>
                      </a:r>
                    </a:p>
                    <a:p>
                      <a:pPr marL="171450" marR="0" lvl="0" indent="-171450" algn="r" defTabSz="1005840" rtl="0" eaLnBrk="1" fontAlgn="auto" latinLnBrk="0" hangingPunct="1">
                        <a:lnSpc>
                          <a:spcPct val="80000"/>
                        </a:lnSpc>
                        <a:spcBef>
                          <a:spcPts val="0"/>
                        </a:spcBef>
                        <a:spcAft>
                          <a:spcPts val="0"/>
                        </a:spcAft>
                        <a:buClrTx/>
                        <a:buSzTx/>
                        <a:buFont typeface="Wingdings" pitchFamily="2" charset="2"/>
                        <a:buChar char="§"/>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Written Comments Theme 3</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13549394"/>
                  </a:ext>
                </a:extLst>
              </a:tr>
              <a:tr h="118391">
                <a:tc>
                  <a:txBody>
                    <a:bodyPr/>
                    <a:lstStyle/>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r>
                        <a:rPr lang="en-US" sz="1600" b="1" i="0">
                          <a:solidFill>
                            <a:srgbClr val="D3252D"/>
                          </a:solidFill>
                          <a:latin typeface="Arial Black" panose="020B0604020202020204" pitchFamily="34" charset="0"/>
                          <a:cs typeface="Arial Black" panose="020B0604020202020204" pitchFamily="34" charset="0"/>
                        </a:rPr>
                        <a:t>4</a:t>
                      </a:r>
                    </a:p>
                    <a:p>
                      <a:pPr marL="0" marR="0" lvl="0" indent="0" algn="r" defTabSz="1005840" rtl="0" eaLnBrk="1" fontAlgn="auto" latinLnBrk="0" hangingPunct="1">
                        <a:lnSpc>
                          <a:spcPct val="80000"/>
                        </a:lnSpc>
                        <a:spcBef>
                          <a:spcPts val="0"/>
                        </a:spcBef>
                        <a:spcAft>
                          <a:spcPts val="0"/>
                        </a:spcAft>
                        <a:buClrTx/>
                        <a:buSzTx/>
                        <a:buFont typeface="Wingdings" pitchFamily="2" charset="2"/>
                        <a:buNone/>
                        <a:tabLst/>
                        <a:defRPr/>
                      </a:pPr>
                      <a:endParaRPr lang="en-US" sz="1600" b="1" i="0">
                        <a:solidFill>
                          <a:srgbClr val="254267"/>
                        </a:solidFill>
                        <a:latin typeface="Arial Black" panose="020B0604020202020204" pitchFamily="34" charset="0"/>
                        <a:cs typeface="Arial Black" panose="020B0604020202020204" pitchFamily="34" charset="0"/>
                      </a:endParaRP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Written Comments Theme 4</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4446899"/>
                  </a:ext>
                </a:extLst>
              </a:tr>
              <a:tr h="512064">
                <a:tc>
                  <a:txBody>
                    <a:bodyPr/>
                    <a:lstStyle/>
                    <a:p>
                      <a:pPr marL="0" indent="0" algn="r">
                        <a:lnSpc>
                          <a:spcPct val="80000"/>
                        </a:lnSpc>
                        <a:buFont typeface="Arial" panose="020B0604020202020204" pitchFamily="34" charset="0"/>
                        <a:buNone/>
                      </a:pPr>
                      <a:r>
                        <a:rPr lang="en-US" sz="1600" b="1" i="0">
                          <a:solidFill>
                            <a:srgbClr val="D3252D"/>
                          </a:solidFill>
                          <a:latin typeface="Arial Black" panose="020B0604020202020204" pitchFamily="34" charset="0"/>
                          <a:cs typeface="Arial Black" panose="020B0604020202020204" pitchFamily="34" charset="0"/>
                        </a:rPr>
                        <a:t>5</a:t>
                      </a:r>
                    </a:p>
                  </a:txBody>
                  <a:tcPr marT="9144" marB="9144">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nSpc>
                          <a:spcPct val="80000"/>
                        </a:lnSpc>
                        <a:buClr>
                          <a:srgbClr val="717171"/>
                        </a:buClr>
                      </a:pPr>
                      <a:r>
                        <a:rPr lang="en-US" sz="1100" b="1" dirty="0">
                          <a:solidFill>
                            <a:srgbClr val="254267"/>
                          </a:solidFill>
                          <a:latin typeface="Arial" panose="020B0604020202020204" pitchFamily="34" charset="0"/>
                          <a:cs typeface="Arial" panose="020B0604020202020204" pitchFamily="34" charset="0"/>
                        </a:rPr>
                        <a:t>Add Written Comments Theme 5</a:t>
                      </a:r>
                    </a:p>
                    <a:p>
                      <a:pPr marL="171450" indent="-171450">
                        <a:lnSpc>
                          <a:spcPct val="80000"/>
                        </a:lnSpc>
                        <a:spcBef>
                          <a:spcPts val="200"/>
                        </a:spcBef>
                        <a:buClr>
                          <a:srgbClr val="717171"/>
                        </a:buClr>
                        <a:buFont typeface="Arial" panose="020B0604020202020204" pitchFamily="34" charset="0"/>
                        <a:buChar char="•"/>
                      </a:pPr>
                      <a:r>
                        <a:rPr lang="en-US" sz="1000" b="0" dirty="0">
                          <a:solidFill>
                            <a:srgbClr val="254267"/>
                          </a:solidFill>
                          <a:latin typeface="Arial" panose="020B0604020202020204" pitchFamily="34" charset="0"/>
                          <a:cs typeface="Arial" panose="020B0604020202020204" pitchFamily="34" charset="0"/>
                        </a:rPr>
                        <a:t>Add Notes</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2975321"/>
                  </a:ext>
                </a:extLst>
              </a:tr>
            </a:tbl>
          </a:graphicData>
        </a:graphic>
      </p:graphicFrame>
      <p:sp>
        <p:nvSpPr>
          <p:cNvPr id="2" name="Pie 44">
            <a:extLst>
              <a:ext uri="{FF2B5EF4-FFF2-40B4-BE49-F238E27FC236}">
                <a16:creationId xmlns:a16="http://schemas.microsoft.com/office/drawing/2014/main" id="{E7402976-06E6-FB7C-BDDA-E73A56C53E51}"/>
              </a:ext>
            </a:extLst>
          </p:cNvPr>
          <p:cNvSpPr/>
          <p:nvPr/>
        </p:nvSpPr>
        <p:spPr>
          <a:xfrm rot="10800000">
            <a:off x="2134589" y="4815873"/>
            <a:ext cx="1082467" cy="1098118"/>
          </a:xfrm>
          <a:prstGeom prst="pie">
            <a:avLst>
              <a:gd name="adj1" fmla="val 0"/>
              <a:gd name="adj2" fmla="val 10822761"/>
            </a:avLst>
          </a:prstGeom>
          <a:solidFill>
            <a:srgbClr val="D325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Oval 2">
            <a:extLst>
              <a:ext uri="{FF2B5EF4-FFF2-40B4-BE49-F238E27FC236}">
                <a16:creationId xmlns:a16="http://schemas.microsoft.com/office/drawing/2014/main" id="{0994CC2E-6C1D-CA64-0AC6-423F660A980A}"/>
              </a:ext>
            </a:extLst>
          </p:cNvPr>
          <p:cNvSpPr/>
          <p:nvPr/>
        </p:nvSpPr>
        <p:spPr>
          <a:xfrm>
            <a:off x="2109268" y="4779761"/>
            <a:ext cx="1142634" cy="1169618"/>
          </a:xfrm>
          <a:prstGeom prst="ellipse">
            <a:avLst/>
          </a:prstGeom>
          <a:noFill/>
          <a:ln w="63500" cmpd="tri">
            <a:solidFill>
              <a:srgbClr val="254267"/>
            </a:solidFill>
            <a:prstDash val="solid"/>
            <a:extLst>
              <a:ext uri="{C807C97D-BFC1-408E-A445-0C87EB9F89A2}">
                <ask:lineSketchStyleProps xmlns:ask="http://schemas.microsoft.com/office/drawing/2018/sketchyshapes" sd="1219033472">
                  <a:custGeom>
                    <a:avLst/>
                    <a:gdLst>
                      <a:gd name="connsiteX0" fmla="*/ 0 w 922622"/>
                      <a:gd name="connsiteY0" fmla="*/ 461311 h 922622"/>
                      <a:gd name="connsiteX1" fmla="*/ 461311 w 922622"/>
                      <a:gd name="connsiteY1" fmla="*/ 0 h 922622"/>
                      <a:gd name="connsiteX2" fmla="*/ 922622 w 922622"/>
                      <a:gd name="connsiteY2" fmla="*/ 461311 h 922622"/>
                      <a:gd name="connsiteX3" fmla="*/ 461311 w 922622"/>
                      <a:gd name="connsiteY3" fmla="*/ 922622 h 922622"/>
                      <a:gd name="connsiteX4" fmla="*/ 0 w 922622"/>
                      <a:gd name="connsiteY4" fmla="*/ 461311 h 922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622" h="922622" fill="none" extrusionOk="0">
                        <a:moveTo>
                          <a:pt x="0" y="461311"/>
                        </a:moveTo>
                        <a:cubicBezTo>
                          <a:pt x="28873" y="209961"/>
                          <a:pt x="239931" y="-68727"/>
                          <a:pt x="461311" y="0"/>
                        </a:cubicBezTo>
                        <a:cubicBezTo>
                          <a:pt x="662318" y="-8234"/>
                          <a:pt x="906122" y="222070"/>
                          <a:pt x="922622" y="461311"/>
                        </a:cubicBezTo>
                        <a:cubicBezTo>
                          <a:pt x="921454" y="704950"/>
                          <a:pt x="677703" y="975964"/>
                          <a:pt x="461311" y="922622"/>
                        </a:cubicBezTo>
                        <a:cubicBezTo>
                          <a:pt x="240097" y="941411"/>
                          <a:pt x="66461" y="732066"/>
                          <a:pt x="0" y="461311"/>
                        </a:cubicBezTo>
                        <a:close/>
                      </a:path>
                      <a:path w="922622" h="922622" stroke="0" extrusionOk="0">
                        <a:moveTo>
                          <a:pt x="0" y="461311"/>
                        </a:moveTo>
                        <a:cubicBezTo>
                          <a:pt x="-37345" y="183501"/>
                          <a:pt x="149818" y="21287"/>
                          <a:pt x="461311" y="0"/>
                        </a:cubicBezTo>
                        <a:cubicBezTo>
                          <a:pt x="767099" y="10739"/>
                          <a:pt x="857148" y="208618"/>
                          <a:pt x="922622" y="461311"/>
                        </a:cubicBezTo>
                        <a:cubicBezTo>
                          <a:pt x="875348" y="762251"/>
                          <a:pt x="709982" y="956363"/>
                          <a:pt x="461311" y="922622"/>
                        </a:cubicBezTo>
                        <a:cubicBezTo>
                          <a:pt x="187350" y="912125"/>
                          <a:pt x="68655" y="748890"/>
                          <a:pt x="0" y="461311"/>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 Placeholder 4">
            <a:extLst>
              <a:ext uri="{FF2B5EF4-FFF2-40B4-BE49-F238E27FC236}">
                <a16:creationId xmlns:a16="http://schemas.microsoft.com/office/drawing/2014/main" id="{CEE0BCA1-C7BF-8A75-21D9-03DB2C869325}"/>
              </a:ext>
            </a:extLst>
          </p:cNvPr>
          <p:cNvSpPr txBox="1">
            <a:spLocks/>
          </p:cNvSpPr>
          <p:nvPr/>
        </p:nvSpPr>
        <p:spPr>
          <a:xfrm>
            <a:off x="2209566" y="4978173"/>
            <a:ext cx="976318" cy="395103"/>
          </a:xfrm>
          <a:prstGeom prst="rect">
            <a:avLst/>
          </a:prstGeom>
          <a:noFill/>
        </p:spPr>
        <p:txBody>
          <a:bodyPr/>
          <a:lstStyle>
            <a:lvl1pPr marL="0" indent="0" algn="l" defTabSz="1005840" rtl="0" eaLnBrk="1" latinLnBrk="0" hangingPunct="1">
              <a:lnSpc>
                <a:spcPct val="90000"/>
              </a:lnSpc>
              <a:spcBef>
                <a:spcPts val="1100"/>
              </a:spcBef>
              <a:buFont typeface="Arial" panose="020B0604020202020204" pitchFamily="34" charset="0"/>
              <a:buNone/>
              <a:defRPr sz="1600" b="0" i="0" kern="1200">
                <a:solidFill>
                  <a:schemeClr val="bg1"/>
                </a:solidFill>
                <a:latin typeface="Arial Black" panose="020B0604020202020204" pitchFamily="34" charset="0"/>
                <a:ea typeface="+mn-ea"/>
                <a:cs typeface="Arial Black" panose="020B0604020202020204" pitchFamily="34" charset="0"/>
              </a:defRPr>
            </a:lvl1pPr>
            <a:lvl2pPr marL="754380" indent="-251460" algn="l" defTabSz="1005840" rtl="0" eaLnBrk="1" latinLnBrk="0" hangingPunct="1">
              <a:lnSpc>
                <a:spcPct val="90000"/>
              </a:lnSpc>
              <a:spcBef>
                <a:spcPts val="550"/>
              </a:spcBef>
              <a:buFont typeface="Arial" panose="020B0604020202020204" pitchFamily="34" charset="0"/>
              <a:buChar char="•"/>
              <a:defRPr sz="2640" b="1" i="0" kern="1200">
                <a:solidFill>
                  <a:schemeClr val="tx1"/>
                </a:solidFill>
                <a:latin typeface="Arial" panose="020B0604020202020204" pitchFamily="34" charset="0"/>
                <a:ea typeface="+mn-ea"/>
                <a:cs typeface="Arial" panose="020B0604020202020204" pitchFamily="34" charset="0"/>
              </a:defRPr>
            </a:lvl2pPr>
            <a:lvl3pPr marL="1257300" indent="-251460" algn="l" defTabSz="1005840" rtl="0" eaLnBrk="1" latinLnBrk="0" hangingPunct="1">
              <a:lnSpc>
                <a:spcPct val="90000"/>
              </a:lnSpc>
              <a:spcBef>
                <a:spcPts val="550"/>
              </a:spcBef>
              <a:buFont typeface="Arial" panose="020B0604020202020204" pitchFamily="34" charset="0"/>
              <a:buChar char="•"/>
              <a:defRPr sz="2200" b="1" i="0" kern="1200">
                <a:solidFill>
                  <a:schemeClr val="tx1"/>
                </a:solidFill>
                <a:latin typeface="Arial" panose="020B0604020202020204" pitchFamily="34" charset="0"/>
                <a:ea typeface="+mn-ea"/>
                <a:cs typeface="Arial" panose="020B0604020202020204" pitchFamily="34" charset="0"/>
              </a:defRPr>
            </a:lvl3pPr>
            <a:lvl4pPr marL="176022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4pPr>
            <a:lvl5pPr marL="226314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2200" dirty="0"/>
              <a:t>Year</a:t>
            </a:r>
          </a:p>
        </p:txBody>
      </p:sp>
      <p:sp>
        <p:nvSpPr>
          <p:cNvPr id="5" name="Text Placeholder 4">
            <a:extLst>
              <a:ext uri="{FF2B5EF4-FFF2-40B4-BE49-F238E27FC236}">
                <a16:creationId xmlns:a16="http://schemas.microsoft.com/office/drawing/2014/main" id="{58F064B5-6D54-42E5-0CCC-61987BC706CF}"/>
              </a:ext>
            </a:extLst>
          </p:cNvPr>
          <p:cNvSpPr txBox="1">
            <a:spLocks/>
          </p:cNvSpPr>
          <p:nvPr/>
        </p:nvSpPr>
        <p:spPr>
          <a:xfrm>
            <a:off x="2248174" y="5436157"/>
            <a:ext cx="986305" cy="395103"/>
          </a:xfrm>
          <a:prstGeom prst="rect">
            <a:avLst/>
          </a:prstGeom>
          <a:noFill/>
        </p:spPr>
        <p:txBody>
          <a:bodyPr/>
          <a:lstStyle>
            <a:lvl1pPr marL="0" indent="0" algn="l" defTabSz="1005840" rtl="0" eaLnBrk="1" latinLnBrk="0" hangingPunct="1">
              <a:lnSpc>
                <a:spcPct val="90000"/>
              </a:lnSpc>
              <a:spcBef>
                <a:spcPts val="1100"/>
              </a:spcBef>
              <a:buFont typeface="Arial" panose="020B0604020202020204" pitchFamily="34" charset="0"/>
              <a:buNone/>
              <a:defRPr sz="1800" b="0" i="0" kern="1200">
                <a:solidFill>
                  <a:srgbClr val="D3252D"/>
                </a:solidFill>
                <a:latin typeface="Arial Black" panose="020B0604020202020204" pitchFamily="34" charset="0"/>
                <a:ea typeface="+mn-ea"/>
                <a:cs typeface="Arial Black" panose="020B0604020202020204" pitchFamily="34" charset="0"/>
              </a:defRPr>
            </a:lvl1pPr>
            <a:lvl2pPr marL="754380" indent="-251460" algn="l" defTabSz="1005840" rtl="0" eaLnBrk="1" latinLnBrk="0" hangingPunct="1">
              <a:lnSpc>
                <a:spcPct val="90000"/>
              </a:lnSpc>
              <a:spcBef>
                <a:spcPts val="550"/>
              </a:spcBef>
              <a:buFont typeface="Arial" panose="020B0604020202020204" pitchFamily="34" charset="0"/>
              <a:buChar char="•"/>
              <a:defRPr sz="2640" b="1" i="0" kern="1200">
                <a:solidFill>
                  <a:schemeClr val="tx1"/>
                </a:solidFill>
                <a:latin typeface="Arial" panose="020B0604020202020204" pitchFamily="34" charset="0"/>
                <a:ea typeface="+mn-ea"/>
                <a:cs typeface="Arial" panose="020B0604020202020204" pitchFamily="34" charset="0"/>
              </a:defRPr>
            </a:lvl2pPr>
            <a:lvl3pPr marL="1257300" indent="-251460" algn="l" defTabSz="1005840" rtl="0" eaLnBrk="1" latinLnBrk="0" hangingPunct="1">
              <a:lnSpc>
                <a:spcPct val="90000"/>
              </a:lnSpc>
              <a:spcBef>
                <a:spcPts val="550"/>
              </a:spcBef>
              <a:buFont typeface="Arial" panose="020B0604020202020204" pitchFamily="34" charset="0"/>
              <a:buChar char="•"/>
              <a:defRPr sz="2200" b="1" i="0" kern="1200">
                <a:solidFill>
                  <a:schemeClr val="tx1"/>
                </a:solidFill>
                <a:latin typeface="Arial" panose="020B0604020202020204" pitchFamily="34" charset="0"/>
                <a:ea typeface="+mn-ea"/>
                <a:cs typeface="Arial" panose="020B0604020202020204" pitchFamily="34" charset="0"/>
              </a:defRPr>
            </a:lvl3pPr>
            <a:lvl4pPr marL="176022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4pPr>
            <a:lvl5pPr marL="226314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2200" dirty="0"/>
              <a:t>%</a:t>
            </a:r>
          </a:p>
        </p:txBody>
      </p:sp>
      <p:sp>
        <p:nvSpPr>
          <p:cNvPr id="6" name="Pie 32">
            <a:extLst>
              <a:ext uri="{FF2B5EF4-FFF2-40B4-BE49-F238E27FC236}">
                <a16:creationId xmlns:a16="http://schemas.microsoft.com/office/drawing/2014/main" id="{6320BA05-08EB-AD0C-32E7-3F35D3EBE1BD}"/>
              </a:ext>
            </a:extLst>
          </p:cNvPr>
          <p:cNvSpPr/>
          <p:nvPr/>
        </p:nvSpPr>
        <p:spPr>
          <a:xfrm rot="10800000">
            <a:off x="1112714" y="5786373"/>
            <a:ext cx="987122" cy="988104"/>
          </a:xfrm>
          <a:prstGeom prst="pie">
            <a:avLst>
              <a:gd name="adj1" fmla="val 0"/>
              <a:gd name="adj2" fmla="val 10798272"/>
            </a:avLst>
          </a:pr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a:extLst>
              <a:ext uri="{FF2B5EF4-FFF2-40B4-BE49-F238E27FC236}">
                <a16:creationId xmlns:a16="http://schemas.microsoft.com/office/drawing/2014/main" id="{9CDC7BDB-0DD8-0D95-1E17-431E622A2275}"/>
              </a:ext>
            </a:extLst>
          </p:cNvPr>
          <p:cNvSpPr/>
          <p:nvPr/>
        </p:nvSpPr>
        <p:spPr>
          <a:xfrm>
            <a:off x="1086585" y="5746538"/>
            <a:ext cx="1052089" cy="1053136"/>
          </a:xfrm>
          <a:prstGeom prst="ellipse">
            <a:avLst/>
          </a:prstGeom>
          <a:noFill/>
          <a:ln w="63500" cmpd="tri">
            <a:solidFill>
              <a:srgbClr val="ADADAD"/>
            </a:solidFill>
            <a:prstDash val="solid"/>
            <a:extLst>
              <a:ext uri="{C807C97D-BFC1-408E-A445-0C87EB9F89A2}">
                <ask:lineSketchStyleProps xmlns:ask="http://schemas.microsoft.com/office/drawing/2018/sketchyshapes" sd="981765707">
                  <a:custGeom>
                    <a:avLst/>
                    <a:gdLst>
                      <a:gd name="connsiteX0" fmla="*/ 0 w 922622"/>
                      <a:gd name="connsiteY0" fmla="*/ 461311 h 922622"/>
                      <a:gd name="connsiteX1" fmla="*/ 461311 w 922622"/>
                      <a:gd name="connsiteY1" fmla="*/ 0 h 922622"/>
                      <a:gd name="connsiteX2" fmla="*/ 922622 w 922622"/>
                      <a:gd name="connsiteY2" fmla="*/ 461311 h 922622"/>
                      <a:gd name="connsiteX3" fmla="*/ 461311 w 922622"/>
                      <a:gd name="connsiteY3" fmla="*/ 922622 h 922622"/>
                      <a:gd name="connsiteX4" fmla="*/ 0 w 922622"/>
                      <a:gd name="connsiteY4" fmla="*/ 461311 h 922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622" h="922622" fill="none" extrusionOk="0">
                        <a:moveTo>
                          <a:pt x="0" y="461311"/>
                        </a:moveTo>
                        <a:cubicBezTo>
                          <a:pt x="35735" y="172572"/>
                          <a:pt x="272473" y="4351"/>
                          <a:pt x="461311" y="0"/>
                        </a:cubicBezTo>
                        <a:cubicBezTo>
                          <a:pt x="743268" y="46463"/>
                          <a:pt x="860365" y="205198"/>
                          <a:pt x="922622" y="461311"/>
                        </a:cubicBezTo>
                        <a:cubicBezTo>
                          <a:pt x="975274" y="723721"/>
                          <a:pt x="652089" y="893416"/>
                          <a:pt x="461311" y="922622"/>
                        </a:cubicBezTo>
                        <a:cubicBezTo>
                          <a:pt x="166106" y="934687"/>
                          <a:pt x="12842" y="698678"/>
                          <a:pt x="0" y="461311"/>
                        </a:cubicBezTo>
                        <a:close/>
                      </a:path>
                      <a:path w="922622" h="922622" stroke="0" extrusionOk="0">
                        <a:moveTo>
                          <a:pt x="0" y="461311"/>
                        </a:moveTo>
                        <a:cubicBezTo>
                          <a:pt x="-36556" y="270672"/>
                          <a:pt x="172242" y="-14161"/>
                          <a:pt x="461311" y="0"/>
                        </a:cubicBezTo>
                        <a:cubicBezTo>
                          <a:pt x="745461" y="-4337"/>
                          <a:pt x="918601" y="213860"/>
                          <a:pt x="922622" y="461311"/>
                        </a:cubicBezTo>
                        <a:cubicBezTo>
                          <a:pt x="906212" y="721571"/>
                          <a:pt x="690391" y="953006"/>
                          <a:pt x="461311" y="922622"/>
                        </a:cubicBezTo>
                        <a:cubicBezTo>
                          <a:pt x="256652" y="890190"/>
                          <a:pt x="-36859" y="724541"/>
                          <a:pt x="0" y="461311"/>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Text Placeholder 4">
            <a:extLst>
              <a:ext uri="{FF2B5EF4-FFF2-40B4-BE49-F238E27FC236}">
                <a16:creationId xmlns:a16="http://schemas.microsoft.com/office/drawing/2014/main" id="{A7E8BA31-9536-A59C-432E-5D4B496FD452}"/>
              </a:ext>
            </a:extLst>
          </p:cNvPr>
          <p:cNvSpPr txBox="1">
            <a:spLocks/>
          </p:cNvSpPr>
          <p:nvPr/>
        </p:nvSpPr>
        <p:spPr>
          <a:xfrm>
            <a:off x="1227401" y="6327037"/>
            <a:ext cx="908148" cy="355754"/>
          </a:xfrm>
          <a:prstGeom prst="rect">
            <a:avLst/>
          </a:prstGeom>
          <a:noFill/>
        </p:spPr>
        <p:txBody>
          <a:bodyPr/>
          <a:lstStyle>
            <a:lvl1pPr marL="0" indent="0" algn="l" defTabSz="1005840" rtl="0" eaLnBrk="1" latinLnBrk="0" hangingPunct="1">
              <a:lnSpc>
                <a:spcPct val="90000"/>
              </a:lnSpc>
              <a:spcBef>
                <a:spcPts val="1100"/>
              </a:spcBef>
              <a:buFont typeface="Arial" panose="020B0604020202020204" pitchFamily="34" charset="0"/>
              <a:buNone/>
              <a:defRPr sz="1800" b="0" i="0" kern="1200">
                <a:solidFill>
                  <a:srgbClr val="254267"/>
                </a:solidFill>
                <a:latin typeface="Arial Black" panose="020B0604020202020204" pitchFamily="34" charset="0"/>
                <a:ea typeface="+mn-ea"/>
                <a:cs typeface="Arial Black" panose="020B0604020202020204" pitchFamily="34" charset="0"/>
              </a:defRPr>
            </a:lvl1pPr>
            <a:lvl2pPr marL="754380" indent="-251460" algn="l" defTabSz="1005840" rtl="0" eaLnBrk="1" latinLnBrk="0" hangingPunct="1">
              <a:lnSpc>
                <a:spcPct val="90000"/>
              </a:lnSpc>
              <a:spcBef>
                <a:spcPts val="550"/>
              </a:spcBef>
              <a:buFont typeface="Arial" panose="020B0604020202020204" pitchFamily="34" charset="0"/>
              <a:buChar char="•"/>
              <a:defRPr sz="2640" b="1" i="0" kern="1200">
                <a:solidFill>
                  <a:schemeClr val="tx1"/>
                </a:solidFill>
                <a:latin typeface="Arial" panose="020B0604020202020204" pitchFamily="34" charset="0"/>
                <a:ea typeface="+mn-ea"/>
                <a:cs typeface="Arial" panose="020B0604020202020204" pitchFamily="34" charset="0"/>
              </a:defRPr>
            </a:lvl2pPr>
            <a:lvl3pPr marL="1257300" indent="-251460" algn="l" defTabSz="1005840" rtl="0" eaLnBrk="1" latinLnBrk="0" hangingPunct="1">
              <a:lnSpc>
                <a:spcPct val="90000"/>
              </a:lnSpc>
              <a:spcBef>
                <a:spcPts val="550"/>
              </a:spcBef>
              <a:buFont typeface="Arial" panose="020B0604020202020204" pitchFamily="34" charset="0"/>
              <a:buChar char="•"/>
              <a:defRPr sz="2200" b="1" i="0" kern="1200">
                <a:solidFill>
                  <a:schemeClr val="tx1"/>
                </a:solidFill>
                <a:latin typeface="Arial" panose="020B0604020202020204" pitchFamily="34" charset="0"/>
                <a:ea typeface="+mn-ea"/>
                <a:cs typeface="Arial" panose="020B0604020202020204" pitchFamily="34" charset="0"/>
              </a:defRPr>
            </a:lvl3pPr>
            <a:lvl4pPr marL="176022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4pPr>
            <a:lvl5pPr marL="226314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2000" dirty="0"/>
              <a:t>%</a:t>
            </a:r>
          </a:p>
        </p:txBody>
      </p:sp>
      <p:sp>
        <p:nvSpPr>
          <p:cNvPr id="12" name="Text Placeholder 4">
            <a:extLst>
              <a:ext uri="{FF2B5EF4-FFF2-40B4-BE49-F238E27FC236}">
                <a16:creationId xmlns:a16="http://schemas.microsoft.com/office/drawing/2014/main" id="{3DB37A30-3304-C7E3-F9A5-8494DA2A23C5}"/>
              </a:ext>
            </a:extLst>
          </p:cNvPr>
          <p:cNvSpPr txBox="1">
            <a:spLocks/>
          </p:cNvSpPr>
          <p:nvPr/>
        </p:nvSpPr>
        <p:spPr>
          <a:xfrm>
            <a:off x="1181987" y="5914965"/>
            <a:ext cx="908148" cy="355754"/>
          </a:xfrm>
          <a:prstGeom prst="rect">
            <a:avLst/>
          </a:prstGeom>
          <a:noFill/>
        </p:spPr>
        <p:txBody>
          <a:bodyPr/>
          <a:lstStyle>
            <a:lvl1pPr marL="0" indent="0" algn="l" defTabSz="1005840" rtl="0" eaLnBrk="1" latinLnBrk="0" hangingPunct="1">
              <a:lnSpc>
                <a:spcPct val="90000"/>
              </a:lnSpc>
              <a:spcBef>
                <a:spcPts val="1100"/>
              </a:spcBef>
              <a:buFont typeface="Arial" panose="020B0604020202020204" pitchFamily="34" charset="0"/>
              <a:buNone/>
              <a:defRPr sz="1600" b="0" i="0" kern="1200">
                <a:solidFill>
                  <a:schemeClr val="bg1"/>
                </a:solidFill>
                <a:latin typeface="Arial Black" panose="020B0604020202020204" pitchFamily="34" charset="0"/>
                <a:ea typeface="+mn-ea"/>
                <a:cs typeface="Arial Black" panose="020B0604020202020204" pitchFamily="34" charset="0"/>
              </a:defRPr>
            </a:lvl1pPr>
            <a:lvl2pPr marL="754380" indent="-251460" algn="l" defTabSz="1005840" rtl="0" eaLnBrk="1" latinLnBrk="0" hangingPunct="1">
              <a:lnSpc>
                <a:spcPct val="90000"/>
              </a:lnSpc>
              <a:spcBef>
                <a:spcPts val="550"/>
              </a:spcBef>
              <a:buFont typeface="Arial" panose="020B0604020202020204" pitchFamily="34" charset="0"/>
              <a:buChar char="•"/>
              <a:defRPr sz="2640" b="1" i="0" kern="1200">
                <a:solidFill>
                  <a:schemeClr val="tx1"/>
                </a:solidFill>
                <a:latin typeface="Arial" panose="020B0604020202020204" pitchFamily="34" charset="0"/>
                <a:ea typeface="+mn-ea"/>
                <a:cs typeface="Arial" panose="020B0604020202020204" pitchFamily="34" charset="0"/>
              </a:defRPr>
            </a:lvl2pPr>
            <a:lvl3pPr marL="1257300" indent="-251460" algn="l" defTabSz="1005840" rtl="0" eaLnBrk="1" latinLnBrk="0" hangingPunct="1">
              <a:lnSpc>
                <a:spcPct val="90000"/>
              </a:lnSpc>
              <a:spcBef>
                <a:spcPts val="550"/>
              </a:spcBef>
              <a:buFont typeface="Arial" panose="020B0604020202020204" pitchFamily="34" charset="0"/>
              <a:buChar char="•"/>
              <a:defRPr sz="2200" b="1" i="0" kern="1200">
                <a:solidFill>
                  <a:schemeClr val="tx1"/>
                </a:solidFill>
                <a:latin typeface="Arial" panose="020B0604020202020204" pitchFamily="34" charset="0"/>
                <a:ea typeface="+mn-ea"/>
                <a:cs typeface="Arial" panose="020B0604020202020204" pitchFamily="34" charset="0"/>
              </a:defRPr>
            </a:lvl3pPr>
            <a:lvl4pPr marL="176022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4pPr>
            <a:lvl5pPr marL="226314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2000" dirty="0"/>
              <a:t>Year</a:t>
            </a:r>
          </a:p>
        </p:txBody>
      </p:sp>
      <p:sp>
        <p:nvSpPr>
          <p:cNvPr id="7" name="Pie 33">
            <a:extLst>
              <a:ext uri="{FF2B5EF4-FFF2-40B4-BE49-F238E27FC236}">
                <a16:creationId xmlns:a16="http://schemas.microsoft.com/office/drawing/2014/main" id="{EC61CC09-CDDA-B9AF-BDCC-302AB5DD162B}"/>
              </a:ext>
            </a:extLst>
          </p:cNvPr>
          <p:cNvSpPr/>
          <p:nvPr/>
        </p:nvSpPr>
        <p:spPr>
          <a:xfrm rot="10800000">
            <a:off x="233262" y="6693799"/>
            <a:ext cx="865650" cy="865649"/>
          </a:xfrm>
          <a:prstGeom prst="pie">
            <a:avLst>
              <a:gd name="adj1" fmla="val 0"/>
              <a:gd name="adj2" fmla="val 10798222"/>
            </a:avLst>
          </a:prstGeom>
          <a:solidFill>
            <a:srgbClr val="2542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Oval 9">
            <a:extLst>
              <a:ext uri="{FF2B5EF4-FFF2-40B4-BE49-F238E27FC236}">
                <a16:creationId xmlns:a16="http://schemas.microsoft.com/office/drawing/2014/main" id="{69599C04-23C0-5162-6A40-8F9E6296596D}"/>
              </a:ext>
            </a:extLst>
          </p:cNvPr>
          <p:cNvSpPr/>
          <p:nvPr/>
        </p:nvSpPr>
        <p:spPr>
          <a:xfrm>
            <a:off x="199779" y="6662022"/>
            <a:ext cx="922622" cy="922622"/>
          </a:xfrm>
          <a:prstGeom prst="ellipse">
            <a:avLst/>
          </a:prstGeom>
          <a:noFill/>
          <a:ln w="63500" cmpd="tri">
            <a:solidFill>
              <a:srgbClr val="ADADAD"/>
            </a:solidFill>
            <a:prstDash val="solid"/>
            <a:extLst>
              <a:ext uri="{C807C97D-BFC1-408E-A445-0C87EB9F89A2}">
                <ask:lineSketchStyleProps xmlns:ask="http://schemas.microsoft.com/office/drawing/2018/sketchyshapes" sd="3978248048">
                  <a:custGeom>
                    <a:avLst/>
                    <a:gdLst>
                      <a:gd name="connsiteX0" fmla="*/ 0 w 922622"/>
                      <a:gd name="connsiteY0" fmla="*/ 461311 h 922622"/>
                      <a:gd name="connsiteX1" fmla="*/ 461311 w 922622"/>
                      <a:gd name="connsiteY1" fmla="*/ 0 h 922622"/>
                      <a:gd name="connsiteX2" fmla="*/ 922622 w 922622"/>
                      <a:gd name="connsiteY2" fmla="*/ 461311 h 922622"/>
                      <a:gd name="connsiteX3" fmla="*/ 461311 w 922622"/>
                      <a:gd name="connsiteY3" fmla="*/ 922622 h 922622"/>
                      <a:gd name="connsiteX4" fmla="*/ 0 w 922622"/>
                      <a:gd name="connsiteY4" fmla="*/ 461311 h 922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622" h="922622" fill="none" extrusionOk="0">
                        <a:moveTo>
                          <a:pt x="0" y="461311"/>
                        </a:moveTo>
                        <a:cubicBezTo>
                          <a:pt x="29445" y="231143"/>
                          <a:pt x="201603" y="-6186"/>
                          <a:pt x="461311" y="0"/>
                        </a:cubicBezTo>
                        <a:cubicBezTo>
                          <a:pt x="684240" y="2000"/>
                          <a:pt x="910580" y="255200"/>
                          <a:pt x="922622" y="461311"/>
                        </a:cubicBezTo>
                        <a:cubicBezTo>
                          <a:pt x="922796" y="664114"/>
                          <a:pt x="675411" y="936542"/>
                          <a:pt x="461311" y="922622"/>
                        </a:cubicBezTo>
                        <a:cubicBezTo>
                          <a:pt x="164680" y="868465"/>
                          <a:pt x="46790" y="689843"/>
                          <a:pt x="0" y="461311"/>
                        </a:cubicBezTo>
                        <a:close/>
                      </a:path>
                      <a:path w="922622" h="922622" stroke="0" extrusionOk="0">
                        <a:moveTo>
                          <a:pt x="0" y="461311"/>
                        </a:moveTo>
                        <a:cubicBezTo>
                          <a:pt x="-20325" y="169055"/>
                          <a:pt x="252801" y="-20632"/>
                          <a:pt x="461311" y="0"/>
                        </a:cubicBezTo>
                        <a:cubicBezTo>
                          <a:pt x="742548" y="56098"/>
                          <a:pt x="897927" y="218050"/>
                          <a:pt x="922622" y="461311"/>
                        </a:cubicBezTo>
                        <a:cubicBezTo>
                          <a:pt x="900610" y="696984"/>
                          <a:pt x="763324" y="905065"/>
                          <a:pt x="461311" y="922622"/>
                        </a:cubicBezTo>
                        <a:cubicBezTo>
                          <a:pt x="179239" y="894171"/>
                          <a:pt x="10219" y="723829"/>
                          <a:pt x="0" y="461311"/>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 Placeholder 4">
            <a:extLst>
              <a:ext uri="{FF2B5EF4-FFF2-40B4-BE49-F238E27FC236}">
                <a16:creationId xmlns:a16="http://schemas.microsoft.com/office/drawing/2014/main" id="{9F1B35B6-DA0F-AE4C-35B8-47574EAE0FC3}"/>
              </a:ext>
            </a:extLst>
          </p:cNvPr>
          <p:cNvSpPr txBox="1">
            <a:spLocks/>
          </p:cNvSpPr>
          <p:nvPr/>
        </p:nvSpPr>
        <p:spPr>
          <a:xfrm>
            <a:off x="310445" y="7165639"/>
            <a:ext cx="796394" cy="311666"/>
          </a:xfrm>
          <a:prstGeom prst="rect">
            <a:avLst/>
          </a:prstGeom>
          <a:noFill/>
        </p:spPr>
        <p:txBody>
          <a:bodyPr/>
          <a:lstStyle>
            <a:lvl1pPr marL="0" indent="0" algn="l" defTabSz="1005840" rtl="0" eaLnBrk="1" latinLnBrk="0" hangingPunct="1">
              <a:lnSpc>
                <a:spcPct val="90000"/>
              </a:lnSpc>
              <a:spcBef>
                <a:spcPts val="1100"/>
              </a:spcBef>
              <a:buFont typeface="Arial" panose="020B0604020202020204" pitchFamily="34" charset="0"/>
              <a:buNone/>
              <a:defRPr sz="1800" b="0" i="0" kern="1200">
                <a:solidFill>
                  <a:srgbClr val="254267"/>
                </a:solidFill>
                <a:latin typeface="Arial Black" panose="020B0604020202020204" pitchFamily="34" charset="0"/>
                <a:ea typeface="+mn-ea"/>
                <a:cs typeface="Arial Black" panose="020B0604020202020204" pitchFamily="34" charset="0"/>
              </a:defRPr>
            </a:lvl1pPr>
            <a:lvl2pPr marL="754380" indent="-251460" algn="l" defTabSz="1005840" rtl="0" eaLnBrk="1" latinLnBrk="0" hangingPunct="1">
              <a:lnSpc>
                <a:spcPct val="90000"/>
              </a:lnSpc>
              <a:spcBef>
                <a:spcPts val="550"/>
              </a:spcBef>
              <a:buFont typeface="Arial" panose="020B0604020202020204" pitchFamily="34" charset="0"/>
              <a:buChar char="•"/>
              <a:defRPr sz="2640" b="1" i="0" kern="1200">
                <a:solidFill>
                  <a:schemeClr val="tx1"/>
                </a:solidFill>
                <a:latin typeface="Arial" panose="020B0604020202020204" pitchFamily="34" charset="0"/>
                <a:ea typeface="+mn-ea"/>
                <a:cs typeface="Arial" panose="020B0604020202020204" pitchFamily="34" charset="0"/>
              </a:defRPr>
            </a:lvl2pPr>
            <a:lvl3pPr marL="1257300" indent="-251460" algn="l" defTabSz="1005840" rtl="0" eaLnBrk="1" latinLnBrk="0" hangingPunct="1">
              <a:lnSpc>
                <a:spcPct val="90000"/>
              </a:lnSpc>
              <a:spcBef>
                <a:spcPts val="550"/>
              </a:spcBef>
              <a:buFont typeface="Arial" panose="020B0604020202020204" pitchFamily="34" charset="0"/>
              <a:buChar char="•"/>
              <a:defRPr sz="2200" b="1" i="0" kern="1200">
                <a:solidFill>
                  <a:schemeClr val="tx1"/>
                </a:solidFill>
                <a:latin typeface="Arial" panose="020B0604020202020204" pitchFamily="34" charset="0"/>
                <a:ea typeface="+mn-ea"/>
                <a:cs typeface="Arial" panose="020B0604020202020204" pitchFamily="34" charset="0"/>
              </a:defRPr>
            </a:lvl3pPr>
            <a:lvl4pPr marL="176022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4pPr>
            <a:lvl5pPr marL="226314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dirty="0"/>
              <a:t>%</a:t>
            </a:r>
          </a:p>
        </p:txBody>
      </p:sp>
      <p:sp>
        <p:nvSpPr>
          <p:cNvPr id="13" name="Text Placeholder 4">
            <a:extLst>
              <a:ext uri="{FF2B5EF4-FFF2-40B4-BE49-F238E27FC236}">
                <a16:creationId xmlns:a16="http://schemas.microsoft.com/office/drawing/2014/main" id="{CCEDE68F-72A2-0A60-926B-369AC6138BDA}"/>
              </a:ext>
            </a:extLst>
          </p:cNvPr>
          <p:cNvSpPr txBox="1">
            <a:spLocks/>
          </p:cNvSpPr>
          <p:nvPr/>
        </p:nvSpPr>
        <p:spPr>
          <a:xfrm>
            <a:off x="280298" y="6816041"/>
            <a:ext cx="796394" cy="311666"/>
          </a:xfrm>
          <a:prstGeom prst="rect">
            <a:avLst/>
          </a:prstGeom>
          <a:noFill/>
        </p:spPr>
        <p:txBody>
          <a:bodyPr/>
          <a:lstStyle>
            <a:lvl1pPr marL="0" indent="0" algn="l" defTabSz="1005840" rtl="0" eaLnBrk="1" latinLnBrk="0" hangingPunct="1">
              <a:lnSpc>
                <a:spcPct val="90000"/>
              </a:lnSpc>
              <a:spcBef>
                <a:spcPts val="1100"/>
              </a:spcBef>
              <a:buFont typeface="Arial" panose="020B0604020202020204" pitchFamily="34" charset="0"/>
              <a:buNone/>
              <a:defRPr sz="1600" b="0" i="0" kern="1200">
                <a:solidFill>
                  <a:schemeClr val="bg1"/>
                </a:solidFill>
                <a:latin typeface="Arial Black" panose="020B0604020202020204" pitchFamily="34" charset="0"/>
                <a:ea typeface="+mn-ea"/>
                <a:cs typeface="Arial Black" panose="020B0604020202020204" pitchFamily="34" charset="0"/>
              </a:defRPr>
            </a:lvl1pPr>
            <a:lvl2pPr marL="754380" indent="-251460" algn="l" defTabSz="1005840" rtl="0" eaLnBrk="1" latinLnBrk="0" hangingPunct="1">
              <a:lnSpc>
                <a:spcPct val="90000"/>
              </a:lnSpc>
              <a:spcBef>
                <a:spcPts val="550"/>
              </a:spcBef>
              <a:buFont typeface="Arial" panose="020B0604020202020204" pitchFamily="34" charset="0"/>
              <a:buChar char="•"/>
              <a:defRPr sz="2640" b="1" i="0" kern="1200">
                <a:solidFill>
                  <a:schemeClr val="tx1"/>
                </a:solidFill>
                <a:latin typeface="Arial" panose="020B0604020202020204" pitchFamily="34" charset="0"/>
                <a:ea typeface="+mn-ea"/>
                <a:cs typeface="Arial" panose="020B0604020202020204" pitchFamily="34" charset="0"/>
              </a:defRPr>
            </a:lvl2pPr>
            <a:lvl3pPr marL="1257300" indent="-251460" algn="l" defTabSz="1005840" rtl="0" eaLnBrk="1" latinLnBrk="0" hangingPunct="1">
              <a:lnSpc>
                <a:spcPct val="90000"/>
              </a:lnSpc>
              <a:spcBef>
                <a:spcPts val="550"/>
              </a:spcBef>
              <a:buFont typeface="Arial" panose="020B0604020202020204" pitchFamily="34" charset="0"/>
              <a:buChar char="•"/>
              <a:defRPr sz="2200" b="1" i="0" kern="1200">
                <a:solidFill>
                  <a:schemeClr val="tx1"/>
                </a:solidFill>
                <a:latin typeface="Arial" panose="020B0604020202020204" pitchFamily="34" charset="0"/>
                <a:ea typeface="+mn-ea"/>
                <a:cs typeface="Arial" panose="020B0604020202020204" pitchFamily="34" charset="0"/>
              </a:defRPr>
            </a:lvl3pPr>
            <a:lvl4pPr marL="176022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4pPr>
            <a:lvl5pPr marL="2263140" indent="-251460" algn="l" defTabSz="1005840" rtl="0" eaLnBrk="1" latinLnBrk="0" hangingPunct="1">
              <a:lnSpc>
                <a:spcPct val="90000"/>
              </a:lnSpc>
              <a:spcBef>
                <a:spcPts val="550"/>
              </a:spcBef>
              <a:buFont typeface="Arial" panose="020B0604020202020204" pitchFamily="34" charset="0"/>
              <a:buChar char="•"/>
              <a:defRPr sz="1980" b="1" i="0" kern="1200">
                <a:solidFill>
                  <a:schemeClr val="tx1"/>
                </a:solidFill>
                <a:latin typeface="Arial" panose="020B0604020202020204" pitchFamily="34" charset="0"/>
                <a:ea typeface="+mn-ea"/>
                <a:cs typeface="Arial" panose="020B0604020202020204" pitchFamily="34" charset="0"/>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1800" dirty="0"/>
              <a:t>Year</a:t>
            </a:r>
            <a:endParaRPr lang="en-US" dirty="0"/>
          </a:p>
        </p:txBody>
      </p:sp>
    </p:spTree>
    <p:extLst>
      <p:ext uri="{BB962C8B-B14F-4D97-AF65-F5344CB8AC3E}">
        <p14:creationId xmlns:p14="http://schemas.microsoft.com/office/powerpoint/2010/main" val="915695847"/>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e0fcd8c-2d3b-40e1-9231-d51350a657ea">
      <Terms xmlns="http://schemas.microsoft.com/office/infopath/2007/PartnerControls"/>
    </lcf76f155ced4ddcb4097134ff3c332f>
    <Dateandtime xmlns="1e0fcd8c-2d3b-40e1-9231-d51350a657e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D40A0FBA05DF4AA45D6821F7FED846" ma:contentTypeVersion="19" ma:contentTypeDescription="Create a new document." ma:contentTypeScope="" ma:versionID="6847044c232a7a6258f1818500d1236d">
  <xsd:schema xmlns:xsd="http://www.w3.org/2001/XMLSchema" xmlns:xs="http://www.w3.org/2001/XMLSchema" xmlns:p="http://schemas.microsoft.com/office/2006/metadata/properties" xmlns:ns2="1e0fcd8c-2d3b-40e1-9231-d51350a657ea" xmlns:ns3="738875a2-f62c-46a4-ad92-9b4d2d2c00fc" targetNamespace="http://schemas.microsoft.com/office/2006/metadata/properties" ma:root="true" ma:fieldsID="cec9cdb7657a4d7cf2cdefe02459998e" ns2:_="" ns3:_="">
    <xsd:import namespace="1e0fcd8c-2d3b-40e1-9231-d51350a657ea"/>
    <xsd:import namespace="738875a2-f62c-46a4-ad92-9b4d2d2c00f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Dateandtime" minOccurs="0"/>
                <xsd:element ref="ns2:MediaServiceObjectDetectorVersions" minOccurs="0"/>
                <xsd:element ref="ns2:MediaServiceSearchProperties" minOccurs="0"/>
                <xsd:element ref="ns2:MediaServiceLocation"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0fcd8c-2d3b-40e1-9231-d51350a657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Dateandtime" ma:index="19" nillable="true" ma:displayName="Date and time" ma:format="DateTime" ma:internalName="Dateandtime">
      <xsd:simpleType>
        <xsd:restriction base="dms:DateTim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7c8b2d4-3706-4054-9f74-f7045d699364"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8875a2-f62c-46a4-ad92-9b4d2d2c00f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C724BC-3021-480B-A758-6D44DC9C1991}">
  <ds:schemaRefs>
    <ds:schemaRef ds:uri="http://schemas.microsoft.com/office/2006/documentManagement/types"/>
    <ds:schemaRef ds:uri="738875a2-f62c-46a4-ad92-9b4d2d2c00fc"/>
    <ds:schemaRef ds:uri="http://purl.org/dc/dcmitype/"/>
    <ds:schemaRef ds:uri="http://purl.org/dc/terms/"/>
    <ds:schemaRef ds:uri="http://purl.org/dc/elements/1.1/"/>
    <ds:schemaRef ds:uri="1e0fcd8c-2d3b-40e1-9231-d51350a657ea"/>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 ds:uri="b9b3f6fd-1076-4608-93e3-72a3d2084562"/>
    <ds:schemaRef ds:uri="a7272e39-2fa0-480c-a354-67440abc0259"/>
  </ds:schemaRefs>
</ds:datastoreItem>
</file>

<file path=customXml/itemProps2.xml><?xml version="1.0" encoding="utf-8"?>
<ds:datastoreItem xmlns:ds="http://schemas.openxmlformats.org/officeDocument/2006/customXml" ds:itemID="{AD368D80-5D42-4853-92A6-B2FFF35D0F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0fcd8c-2d3b-40e1-9231-d51350a657ea"/>
    <ds:schemaRef ds:uri="738875a2-f62c-46a4-ad92-9b4d2d2c00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B5FDB5-4166-4A8F-9039-7ACFFB6EE220}">
  <ds:schemaRefs>
    <ds:schemaRef ds:uri="http://schemas.microsoft.com/sharepoint/v3/contenttype/forms"/>
  </ds:schemaRefs>
</ds:datastoreItem>
</file>

<file path=docMetadata/LabelInfo.xml><?xml version="1.0" encoding="utf-8"?>
<clbl:labelList xmlns:clbl="http://schemas.microsoft.com/office/2020/mipLabelMetadata">
  <clbl:label id="{34af72ce-cc13-4953-b9ba-4cca0e04b883}" enabled="1" method="Standard" siteId="{102d0191-eeae-4761-b1cb-1a83e86ef445}" removed="0"/>
</clbl:labelList>
</file>

<file path=docProps/app.xml><?xml version="1.0" encoding="utf-8"?>
<Properties xmlns="http://schemas.openxmlformats.org/officeDocument/2006/extended-properties" xmlns:vt="http://schemas.openxmlformats.org/officeDocument/2006/docPropsVTypes">
  <Template>Office Theme</Template>
  <TotalTime>9414</TotalTime>
  <Words>507</Words>
  <Application>Microsoft Office PowerPoint</Application>
  <PresentationFormat>Custom</PresentationFormat>
  <Paragraphs>99</Paragraphs>
  <Slides>3</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Arial Black</vt:lpstr>
      <vt:lpstr>Arial Narrow</vt:lpstr>
      <vt:lpstr>Calibri</vt:lpstr>
      <vt:lpstr>Courier New</vt:lpstr>
      <vt:lpstr>Times New Roman</vt:lpstr>
      <vt:lpstr>Wingdings</vt:lpstr>
      <vt:lpstr>Office Theme</vt:lpstr>
      <vt:lpstr>1_Office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Arbogast</dc:creator>
  <cp:lastModifiedBy>Willie Cosner</cp:lastModifiedBy>
  <cp:revision>8</cp:revision>
  <dcterms:created xsi:type="dcterms:W3CDTF">2022-07-28T11:50:18Z</dcterms:created>
  <dcterms:modified xsi:type="dcterms:W3CDTF">2026-07-16T15:26:45Z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0x010100AFD40A0FBA05DF4AA45D6821F7FED846</vt:lpwstr>
  </property>
  <property fmtid="{D5CDD505-2E9C-101B-9397-08002B2CF9AE}" pid="3" name="MediaServiceImageTags">
    <vt:lpwstr/>
  </property>
</Properties>
</file>