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0_1D009B89.xml" ContentType="application/vnd.ms-powerpoint.comments+xml"/>
  <Override PartName="/ppt/notesSlides/notesSlide1.xml" ContentType="application/vnd.openxmlformats-officedocument.presentationml.notesSlide+xml"/>
  <Override PartName="/ppt/comments/modernComment_101_369468E7.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5" r:id="rId5"/>
  </p:sldMasterIdLst>
  <p:notesMasterIdLst>
    <p:notesMasterId r:id="rId9"/>
  </p:notesMasterIdLst>
  <p:sldIdLst>
    <p:sldId id="261" r:id="rId6"/>
    <p:sldId id="256" r:id="rId7"/>
    <p:sldId id="257" r:id="rId8"/>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BAD9B7-3170-7833-D341-3F8EAE40F037}" name="Template Guidance" initials="DB" userId="Template Guidance"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54267"/>
    <a:srgbClr val="355E93"/>
    <a:srgbClr val="D3252D"/>
    <a:srgbClr val="717171"/>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A582D-3F35-4D13-942D-F05D3A50F689}" v="4" dt="2025-06-30T16:51:15.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5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e Cosner" userId="c59f3a56-3a41-49cc-b29e-c712a57bfcec" providerId="ADAL" clId="{B7BA582D-3F35-4D13-942D-F05D3A50F689}"/>
    <pc:docChg chg="undo custSel modSld modMainMaster">
      <pc:chgData name="Willie Cosner" userId="c59f3a56-3a41-49cc-b29e-c712a57bfcec" providerId="ADAL" clId="{B7BA582D-3F35-4D13-942D-F05D3A50F689}" dt="2025-07-10T16:36:34.926" v="108" actId="20577"/>
      <pc:docMkLst>
        <pc:docMk/>
      </pc:docMkLst>
      <pc:sldChg chg="addSp delSp modSp mod chgLayout">
        <pc:chgData name="Willie Cosner" userId="c59f3a56-3a41-49cc-b29e-c712a57bfcec" providerId="ADAL" clId="{B7BA582D-3F35-4D13-942D-F05D3A50F689}" dt="2025-06-30T18:04:45.822" v="86" actId="6264"/>
        <pc:sldMkLst>
          <pc:docMk/>
          <pc:sldMk cId="915695847" sldId="257"/>
        </pc:sldMkLst>
        <pc:spChg chg="add mod ord">
          <ac:chgData name="Willie Cosner" userId="c59f3a56-3a41-49cc-b29e-c712a57bfcec" providerId="ADAL" clId="{B7BA582D-3F35-4D13-942D-F05D3A50F689}" dt="2025-06-30T18:04:45.822" v="86" actId="6264"/>
          <ac:spMkLst>
            <pc:docMk/>
            <pc:sldMk cId="915695847" sldId="257"/>
            <ac:spMk id="55" creationId="{ACC413D8-6CCD-0486-C142-08DB8F4EC732}"/>
          </ac:spMkLst>
        </pc:spChg>
        <pc:spChg chg="add mod ord">
          <ac:chgData name="Willie Cosner" userId="c59f3a56-3a41-49cc-b29e-c712a57bfcec" providerId="ADAL" clId="{B7BA582D-3F35-4D13-942D-F05D3A50F689}" dt="2025-06-30T18:04:45.822" v="86" actId="6264"/>
          <ac:spMkLst>
            <pc:docMk/>
            <pc:sldMk cId="915695847" sldId="257"/>
            <ac:spMk id="58" creationId="{E023DC82-2801-4117-3462-DFF6808854AE}"/>
          </ac:spMkLst>
        </pc:spChg>
        <pc:spChg chg="add mod ord">
          <ac:chgData name="Willie Cosner" userId="c59f3a56-3a41-49cc-b29e-c712a57bfcec" providerId="ADAL" clId="{B7BA582D-3F35-4D13-942D-F05D3A50F689}" dt="2025-06-30T18:04:45.822" v="86" actId="6264"/>
          <ac:spMkLst>
            <pc:docMk/>
            <pc:sldMk cId="915695847" sldId="257"/>
            <ac:spMk id="59" creationId="{D030ECDE-5FCB-3507-1B77-65F835B9D11F}"/>
          </ac:spMkLst>
        </pc:spChg>
        <pc:spChg chg="add mod ord">
          <ac:chgData name="Willie Cosner" userId="c59f3a56-3a41-49cc-b29e-c712a57bfcec" providerId="ADAL" clId="{B7BA582D-3F35-4D13-942D-F05D3A50F689}" dt="2025-06-30T18:04:45.822" v="86" actId="6264"/>
          <ac:spMkLst>
            <pc:docMk/>
            <pc:sldMk cId="915695847" sldId="257"/>
            <ac:spMk id="452" creationId="{EF9CD6FE-B599-E511-178A-C19F5596D69B}"/>
          </ac:spMkLst>
        </pc:spChg>
        <pc:spChg chg="add mod ord">
          <ac:chgData name="Willie Cosner" userId="c59f3a56-3a41-49cc-b29e-c712a57bfcec" providerId="ADAL" clId="{B7BA582D-3F35-4D13-942D-F05D3A50F689}" dt="2025-06-30T18:04:45.822" v="86" actId="6264"/>
          <ac:spMkLst>
            <pc:docMk/>
            <pc:sldMk cId="915695847" sldId="257"/>
            <ac:spMk id="454" creationId="{BA01C561-5937-F2DE-BA83-5E6DE89B6D8C}"/>
          </ac:spMkLst>
        </pc:spChg>
        <pc:spChg chg="add mod ord">
          <ac:chgData name="Willie Cosner" userId="c59f3a56-3a41-49cc-b29e-c712a57bfcec" providerId="ADAL" clId="{B7BA582D-3F35-4D13-942D-F05D3A50F689}" dt="2025-06-30T18:04:45.822" v="86" actId="6264"/>
          <ac:spMkLst>
            <pc:docMk/>
            <pc:sldMk cId="915695847" sldId="257"/>
            <ac:spMk id="457" creationId="{725782AE-3275-2631-7A6D-C59CCE9EED03}"/>
          </ac:spMkLst>
        </pc:spChg>
      </pc:sldChg>
      <pc:sldChg chg="modSp mod">
        <pc:chgData name="Willie Cosner" userId="c59f3a56-3a41-49cc-b29e-c712a57bfcec" providerId="ADAL" clId="{B7BA582D-3F35-4D13-942D-F05D3A50F689}" dt="2025-06-30T16:44:16.848" v="21" actId="20577"/>
        <pc:sldMkLst>
          <pc:docMk/>
          <pc:sldMk cId="3222306569" sldId="261"/>
        </pc:sldMkLst>
        <pc:spChg chg="mod">
          <ac:chgData name="Willie Cosner" userId="c59f3a56-3a41-49cc-b29e-c712a57bfcec" providerId="ADAL" clId="{B7BA582D-3F35-4D13-942D-F05D3A50F689}" dt="2025-06-30T16:44:16.848" v="21" actId="20577"/>
          <ac:spMkLst>
            <pc:docMk/>
            <pc:sldMk cId="3222306569" sldId="261"/>
            <ac:spMk id="10" creationId="{5D9F5B58-D9E6-6C2B-45E3-E15C412FF873}"/>
          </ac:spMkLst>
        </pc:spChg>
      </pc:sldChg>
      <pc:sldMasterChg chg="modSldLayout">
        <pc:chgData name="Willie Cosner" userId="c59f3a56-3a41-49cc-b29e-c712a57bfcec" providerId="ADAL" clId="{B7BA582D-3F35-4D13-942D-F05D3A50F689}" dt="2025-07-10T16:36:34.926" v="108" actId="20577"/>
        <pc:sldMasterMkLst>
          <pc:docMk/>
          <pc:sldMasterMk cId="3003791902" sldId="2147483660"/>
        </pc:sldMasterMkLst>
        <pc:sldLayoutChg chg="modSp mod">
          <pc:chgData name="Willie Cosner" userId="c59f3a56-3a41-49cc-b29e-c712a57bfcec" providerId="ADAL" clId="{B7BA582D-3F35-4D13-942D-F05D3A50F689}" dt="2025-07-10T16:36:34.926" v="108" actId="20577"/>
          <pc:sldLayoutMkLst>
            <pc:docMk/>
            <pc:sldMasterMk cId="3003791902" sldId="2147483660"/>
            <pc:sldLayoutMk cId="96898436" sldId="2147483668"/>
          </pc:sldLayoutMkLst>
          <pc:spChg chg="mod">
            <ac:chgData name="Willie Cosner" userId="c59f3a56-3a41-49cc-b29e-c712a57bfcec" providerId="ADAL" clId="{B7BA582D-3F35-4D13-942D-F05D3A50F689}" dt="2025-07-10T16:36:34.926" v="108" actId="20577"/>
            <ac:spMkLst>
              <pc:docMk/>
              <pc:sldMasterMk cId="3003791902" sldId="2147483660"/>
              <pc:sldLayoutMk cId="96898436" sldId="2147483668"/>
              <ac:spMk id="4" creationId="{098423CC-0A50-6F61-44B2-8C3F19C4458D}"/>
            </ac:spMkLst>
          </pc:spChg>
        </pc:sldLayoutChg>
      </pc:sldMasterChg>
      <pc:sldMasterChg chg="modSldLayout">
        <pc:chgData name="Willie Cosner" userId="c59f3a56-3a41-49cc-b29e-c712a57bfcec" providerId="ADAL" clId="{B7BA582D-3F35-4D13-942D-F05D3A50F689}" dt="2025-06-30T18:24:23.583" v="98" actId="20577"/>
        <pc:sldMasterMkLst>
          <pc:docMk/>
          <pc:sldMasterMk cId="1515899253" sldId="2147483665"/>
        </pc:sldMasterMkLst>
        <pc:sldLayoutChg chg="addSp delSp modSp mod">
          <pc:chgData name="Willie Cosner" userId="c59f3a56-3a41-49cc-b29e-c712a57bfcec" providerId="ADAL" clId="{B7BA582D-3F35-4D13-942D-F05D3A50F689}" dt="2025-06-30T18:24:23.583" v="98" actId="20577"/>
          <pc:sldLayoutMkLst>
            <pc:docMk/>
            <pc:sldMasterMk cId="1515899253" sldId="2147483665"/>
            <pc:sldLayoutMk cId="1845554694" sldId="2147483667"/>
          </pc:sldLayoutMkLst>
          <pc:spChg chg="mod">
            <ac:chgData name="Willie Cosner" userId="c59f3a56-3a41-49cc-b29e-c712a57bfcec" providerId="ADAL" clId="{B7BA582D-3F35-4D13-942D-F05D3A50F689}" dt="2025-06-30T18:24:23.583" v="98" actId="20577"/>
            <ac:spMkLst>
              <pc:docMk/>
              <pc:sldMasterMk cId="1515899253" sldId="2147483665"/>
              <pc:sldLayoutMk cId="1845554694" sldId="2147483667"/>
              <ac:spMk id="9" creationId="{504642C7-084F-3857-B4AD-69EE0FA56C3D}"/>
            </ac:spMkLst>
          </pc:spChg>
          <pc:spChg chg="add mod">
            <ac:chgData name="Willie Cosner" userId="c59f3a56-3a41-49cc-b29e-c712a57bfcec" providerId="ADAL" clId="{B7BA582D-3F35-4D13-942D-F05D3A50F689}" dt="2025-06-30T16:50:15.053" v="35"/>
            <ac:spMkLst>
              <pc:docMk/>
              <pc:sldMasterMk cId="1515899253" sldId="2147483665"/>
              <pc:sldLayoutMk cId="1845554694" sldId="2147483667"/>
              <ac:spMk id="47" creationId="{9C955239-EEFA-79C4-C723-64102F46F078}"/>
            </ac:spMkLst>
          </pc:spChg>
          <pc:spChg chg="add mod">
            <ac:chgData name="Willie Cosner" userId="c59f3a56-3a41-49cc-b29e-c712a57bfcec" providerId="ADAL" clId="{B7BA582D-3F35-4D13-942D-F05D3A50F689}" dt="2025-06-30T16:50:15.053" v="35"/>
            <ac:spMkLst>
              <pc:docMk/>
              <pc:sldMasterMk cId="1515899253" sldId="2147483665"/>
              <pc:sldLayoutMk cId="1845554694" sldId="2147483667"/>
              <ac:spMk id="48" creationId="{8EFA8FAC-0005-2FD5-DEEE-F94B5AF2EF22}"/>
            </ac:spMkLst>
          </pc:spChg>
          <pc:spChg chg="add mod">
            <ac:chgData name="Willie Cosner" userId="c59f3a56-3a41-49cc-b29e-c712a57bfcec" providerId="ADAL" clId="{B7BA582D-3F35-4D13-942D-F05D3A50F689}" dt="2025-06-30T16:50:15.053" v="35"/>
            <ac:spMkLst>
              <pc:docMk/>
              <pc:sldMasterMk cId="1515899253" sldId="2147483665"/>
              <pc:sldLayoutMk cId="1845554694" sldId="2147483667"/>
              <ac:spMk id="49" creationId="{B2AD8DDB-CD92-AC7E-2861-8635D700746B}"/>
            </ac:spMkLst>
          </pc:spChg>
          <pc:spChg chg="add mod">
            <ac:chgData name="Willie Cosner" userId="c59f3a56-3a41-49cc-b29e-c712a57bfcec" providerId="ADAL" clId="{B7BA582D-3F35-4D13-942D-F05D3A50F689}" dt="2025-06-30T16:50:15.053" v="35"/>
            <ac:spMkLst>
              <pc:docMk/>
              <pc:sldMasterMk cId="1515899253" sldId="2147483665"/>
              <pc:sldLayoutMk cId="1845554694" sldId="2147483667"/>
              <ac:spMk id="51" creationId="{8728598B-CE73-9071-7F16-180E254A986D}"/>
            </ac:spMkLst>
          </pc:spChg>
          <pc:spChg chg="add mod">
            <ac:chgData name="Willie Cosner" userId="c59f3a56-3a41-49cc-b29e-c712a57bfcec" providerId="ADAL" clId="{B7BA582D-3F35-4D13-942D-F05D3A50F689}" dt="2025-06-30T16:50:15.053" v="35"/>
            <ac:spMkLst>
              <pc:docMk/>
              <pc:sldMasterMk cId="1515899253" sldId="2147483665"/>
              <pc:sldLayoutMk cId="1845554694" sldId="2147483667"/>
              <ac:spMk id="52" creationId="{AA8FB7F0-F44C-5496-D8C7-35B0BB5F774D}"/>
            </ac:spMkLst>
          </pc:spChg>
          <pc:spChg chg="add mod">
            <ac:chgData name="Willie Cosner" userId="c59f3a56-3a41-49cc-b29e-c712a57bfcec" providerId="ADAL" clId="{B7BA582D-3F35-4D13-942D-F05D3A50F689}" dt="2025-06-30T16:50:15.053" v="35"/>
            <ac:spMkLst>
              <pc:docMk/>
              <pc:sldMasterMk cId="1515899253" sldId="2147483665"/>
              <pc:sldLayoutMk cId="1845554694" sldId="2147483667"/>
              <ac:spMk id="53" creationId="{DF9AE6FA-33DD-F2C2-A821-33896866B7E3}"/>
            </ac:spMkLst>
          </pc:spChg>
          <pc:spChg chg="add mod">
            <ac:chgData name="Willie Cosner" userId="c59f3a56-3a41-49cc-b29e-c712a57bfcec" providerId="ADAL" clId="{B7BA582D-3F35-4D13-942D-F05D3A50F689}" dt="2025-06-30T16:50:15.053" v="35"/>
            <ac:spMkLst>
              <pc:docMk/>
              <pc:sldMasterMk cId="1515899253" sldId="2147483665"/>
              <pc:sldLayoutMk cId="1845554694" sldId="2147483667"/>
              <ac:spMk id="73" creationId="{B2047C29-3F06-2D6D-1E2F-2CE162E3D55D}"/>
            </ac:spMkLst>
          </pc:spChg>
          <pc:spChg chg="add mod">
            <ac:chgData name="Willie Cosner" userId="c59f3a56-3a41-49cc-b29e-c712a57bfcec" providerId="ADAL" clId="{B7BA582D-3F35-4D13-942D-F05D3A50F689}" dt="2025-06-30T16:50:15.053" v="35"/>
            <ac:spMkLst>
              <pc:docMk/>
              <pc:sldMasterMk cId="1515899253" sldId="2147483665"/>
              <pc:sldLayoutMk cId="1845554694" sldId="2147483667"/>
              <ac:spMk id="75" creationId="{54B9B50D-22C4-FF82-948E-4A7767770499}"/>
            </ac:spMkLst>
          </pc:spChg>
          <pc:spChg chg="add mod">
            <ac:chgData name="Willie Cosner" userId="c59f3a56-3a41-49cc-b29e-c712a57bfcec" providerId="ADAL" clId="{B7BA582D-3F35-4D13-942D-F05D3A50F689}" dt="2025-06-30T16:50:15.053" v="35"/>
            <ac:spMkLst>
              <pc:docMk/>
              <pc:sldMasterMk cId="1515899253" sldId="2147483665"/>
              <pc:sldLayoutMk cId="1845554694" sldId="2147483667"/>
              <ac:spMk id="78" creationId="{C8B72A6E-35DE-F44D-9B5D-AF9D6D579F3C}"/>
            </ac:spMkLst>
          </pc:spChg>
          <pc:graphicFrameChg chg="add mod">
            <ac:chgData name="Willie Cosner" userId="c59f3a56-3a41-49cc-b29e-c712a57bfcec" providerId="ADAL" clId="{B7BA582D-3F35-4D13-942D-F05D3A50F689}" dt="2025-06-30T16:50:15.053" v="35"/>
            <ac:graphicFrameMkLst>
              <pc:docMk/>
              <pc:sldMasterMk cId="1515899253" sldId="2147483665"/>
              <pc:sldLayoutMk cId="1845554694" sldId="2147483667"/>
              <ac:graphicFrameMk id="54" creationId="{79A72067-97BC-D453-114A-C1AB7BA7D7EB}"/>
            </ac:graphicFrameMkLst>
          </pc:graphicFrameChg>
          <pc:cxnChg chg="mod">
            <ac:chgData name="Willie Cosner" userId="c59f3a56-3a41-49cc-b29e-c712a57bfcec" providerId="ADAL" clId="{B7BA582D-3F35-4D13-942D-F05D3A50F689}" dt="2025-06-30T16:51:42.538" v="54" actId="1037"/>
            <ac:cxnSpMkLst>
              <pc:docMk/>
              <pc:sldMasterMk cId="1515899253" sldId="2147483665"/>
              <pc:sldLayoutMk cId="1845554694" sldId="2147483667"/>
              <ac:cxnSpMk id="71" creationId="{A775B07D-5D9B-79AE-7298-7CA0E95AEC61}"/>
            </ac:cxnSpMkLst>
          </pc:cxnChg>
        </pc:sldLayoutChg>
      </pc:sldMasterChg>
    </pc:docChg>
  </pc:docChgLst>
</pc:chgInfo>
</file>

<file path=ppt/comments/modernComment_100_1D009B89.xml><?xml version="1.0" encoding="utf-8"?>
<p188:cmLst xmlns:a="http://schemas.openxmlformats.org/drawingml/2006/main" xmlns:r="http://schemas.openxmlformats.org/officeDocument/2006/relationships" xmlns:p188="http://schemas.microsoft.com/office/powerpoint/2018/8/main">
  <p188:cm id="{0CA8DA15-FC95-456D-A363-85250718CCFB}" authorId="{73BAD9B7-3170-7833-D341-3F8EAE40F037}" created="2023-01-05T19:22:14.221">
    <pc:sldMkLst xmlns:pc="http://schemas.microsoft.com/office/powerpoint/2013/main/command">
      <pc:docMk/>
      <pc:sldMk cId="486579081" sldId="256"/>
    </pc:sldMkLst>
    <p188:txBody>
      <a:bodyPr/>
      <a:lstStyle/>
      <a:p>
        <a:r>
          <a:rPr lang="en-US"/>
          <a:t>Panel 1 (Local Resources): Insert the information for your local resource offices/points of contact. You can reduce the number (through deletion) if you have fewer than those listed in this example.</a:t>
        </a:r>
      </a:p>
    </p188:txBody>
  </p188:cm>
  <p188:cm id="{8203B26A-8398-4D90-8AF9-300C329BD2DD}" authorId="{73BAD9B7-3170-7833-D341-3F8EAE40F037}" created="2023-01-05T19:22:37.199">
    <pc:sldMkLst xmlns:pc="http://schemas.microsoft.com/office/powerpoint/2013/main/command">
      <pc:docMk/>
      <pc:sldMk cId="486579081" sldId="256"/>
    </pc:sldMkLst>
    <p188:txBody>
      <a:bodyPr/>
      <a:lstStyle/>
      <a:p>
        <a:r>
          <a:rPr lang="en-US"/>
          <a:t>Panel 3 (front of brochure): Insert your unit's/organization’s title, its insignia, commander/leader information, and date of briefing.</a:t>
        </a:r>
      </a:p>
    </p188:txBody>
  </p188:cm>
</p188:cmLst>
</file>

<file path=ppt/comments/modernComment_101_369468E7.xml><?xml version="1.0" encoding="utf-8"?>
<p188:cmLst xmlns:a="http://schemas.openxmlformats.org/drawingml/2006/main" xmlns:r="http://schemas.openxmlformats.org/officeDocument/2006/relationships" xmlns:p188="http://schemas.microsoft.com/office/powerpoint/2018/8/main">
  <p188:cm id="{B7EFDB6D-290B-4514-A5CB-BB31857C3196}" authorId="{73BAD9B7-3170-7833-D341-3F8EAE40F037}" created="2025-06-30T17:44:59.512">
    <pc:sldMkLst xmlns:pc="http://schemas.microsoft.com/office/powerpoint/2013/main/command">
      <pc:docMk/>
      <pc:sldMk cId="915695847" sldId="257"/>
    </pc:sldMkLst>
    <p188:txBody>
      <a:bodyPr/>
      <a:lstStyle/>
      <a:p>
        <a:r>
          <a:rPr lang="en-US"/>
          <a:t>Panel 1 (Mission Statement): Insert your unit's/organization’s mission statement here.</a:t>
        </a:r>
      </a:p>
    </p188:txBody>
  </p188:cm>
  <p188:cm id="{AA35521E-BBF9-4B92-BB4A-211270154F79}" authorId="{73BAD9B7-3170-7833-D341-3F8EAE40F037}" created="2025-06-30T17:45:12">
    <pc:sldMkLst xmlns:pc="http://schemas.microsoft.com/office/powerpoint/2013/main/command">
      <pc:docMk/>
      <pc:sldMk cId="915695847" sldId="257"/>
    </pc:sldMkLst>
    <p188:txBody>
      <a:bodyPr/>
      <a:lstStyle/>
      <a:p>
        <a:r>
          <a:rPr lang="en-US"/>
          <a:t>Panel 1 (Response Rates): Insert your current year response rate. If you have response rates from earlier years, there are places for you to insert them. If you do not have previous response rates, you can delete those circles.</a:t>
        </a:r>
      </a:p>
    </p188:txBody>
  </p188:cm>
  <p188:cm id="{781B2515-6025-47A5-8B75-F9F5815C7265}" authorId="{73BAD9B7-3170-7833-D341-3F8EAE40F037}" created="2025-06-30T17:45:22.239">
    <pc:sldMkLst xmlns:pc="http://schemas.microsoft.com/office/powerpoint/2013/main/command">
      <pc:docMk/>
      <pc:sldMk cId="915695847" sldId="257"/>
    </pc:sldMkLst>
    <p188:txBody>
      <a:bodyPr/>
      <a:lstStyle/>
      <a:p>
        <a:r>
          <a:rPr lang="en-US"/>
          <a:t>Panel 2 (Protective Factors): Insert the percentage favorable ratings (i.e., in green in your report) here.</a:t>
        </a:r>
      </a:p>
    </p188:txBody>
  </p188:cm>
  <p188:cm id="{A172E80B-F40F-4059-8703-39A95661124B}" authorId="{73BAD9B7-3170-7833-D341-3F8EAE40F037}" created="2025-06-30T17:45:33.131">
    <pc:sldMkLst xmlns:pc="http://schemas.microsoft.com/office/powerpoint/2013/main/command">
      <pc:docMk/>
      <pc:sldMk cId="915695847" sldId="257"/>
    </pc:sldMkLst>
    <p188:txBody>
      <a:bodyPr/>
      <a:lstStyle/>
      <a:p>
        <a:r>
          <a:rPr lang="en-US"/>
          <a:t>Panel 2 (Risk Factors): Insert the percentage unfavorable rating (i.e., in red in your report) here.</a:t>
        </a:r>
      </a:p>
    </p188:txBody>
  </p188:cm>
  <p188:cm id="{22C9539A-2E3B-4BB5-993A-522688A01C28}" authorId="{73BAD9B7-3170-7833-D341-3F8EAE40F037}" created="2025-06-30T17:45:46.158">
    <ac:deMkLst xmlns:ac="http://schemas.microsoft.com/office/drawing/2013/main/command">
      <pc:docMk xmlns:pc="http://schemas.microsoft.com/office/powerpoint/2013/main/command"/>
      <pc:sldMk xmlns:pc="http://schemas.microsoft.com/office/powerpoint/2013/main/command" cId="915695847" sldId="257"/>
      <ac:graphicFrameMk id="489" creationId="{25F74057-AD4E-A20D-9EDB-52DBE57AF9D1}"/>
    </ac:deMkLst>
    <p188:txBody>
      <a:bodyPr/>
      <a:lstStyle/>
      <a:p>
        <a:r>
          <a:rPr lang="en-US"/>
          <a:t>Panel 3 (Areas of Strength): Insert your unit's/organization’s own identified strengths and any supplemental notes here. Consider protective factors that are higher than the DoD and Service averages and risk factors that are lower than the DoD and Service averages.</a:t>
        </a:r>
      </a:p>
    </p188:txBody>
  </p188:cm>
  <p188:cm id="{15EB1FEB-26FD-4256-992B-71F59557FDDC}" authorId="{73BAD9B7-3170-7833-D341-3F8EAE40F037}" created="2025-06-30T17:45:56.631">
    <ac:deMkLst xmlns:ac="http://schemas.microsoft.com/office/drawing/2013/main/command">
      <pc:docMk xmlns:pc="http://schemas.microsoft.com/office/powerpoint/2013/main/command"/>
      <pc:sldMk xmlns:pc="http://schemas.microsoft.com/office/powerpoint/2013/main/command" cId="915695847" sldId="257"/>
      <ac:graphicFrameMk id="54" creationId="{18F58A9C-7885-F94A-C429-69C73AC9581D}"/>
    </ac:deMkLst>
    <p188:txBody>
      <a:bodyPr/>
      <a:lstStyle/>
      <a:p>
        <a:r>
          <a:rPr lang="en-US"/>
          <a:t>Panel 3 (Areas of Challenge): Insert your unit’s/organization’s own identified areas of challenge and any supplemental notes here. Consider protective and risk factors that have factor rating alerts. Consider protective factors that are lower than the DoD and Service averages and risk factors that are higher than the DoD and Service averages.</a:t>
        </a:r>
      </a:p>
    </p188:txBody>
  </p188:cm>
  <p188:cm id="{2463AA1E-E5E8-490B-B1C9-3B7FCA584754}" authorId="{73BAD9B7-3170-7833-D341-3F8EAE40F037}" created="2025-06-30T17:46:08.118">
    <ac:deMkLst xmlns:ac="http://schemas.microsoft.com/office/drawing/2013/main/command">
      <pc:docMk xmlns:pc="http://schemas.microsoft.com/office/powerpoint/2013/main/command"/>
      <pc:sldMk xmlns:pc="http://schemas.microsoft.com/office/powerpoint/2013/main/command" cId="915695847" sldId="257"/>
      <ac:graphicFrameMk id="490" creationId="{780D376E-917B-DF18-66AA-CD24F8372535}"/>
    </ac:deMkLst>
    <p188:txBody>
      <a:bodyPr/>
      <a:lstStyle/>
      <a:p>
        <a:r>
          <a:rPr lang="en-US"/>
          <a:t>Panel 3 (Written Comments Themes): Insert up to five themes identified based on your unit’s/organization’s comments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1E08E-D619-485E-8DAE-AD1BA7101F26}" type="datetimeFigureOut">
              <a:rPr lang="en-US" smtClean="0"/>
              <a:t>7/10/2025</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228F3-8A17-4F2E-9AF9-CAA4E19246B9}" type="slidenum">
              <a:rPr lang="en-US" smtClean="0"/>
              <a:t>‹#›</a:t>
            </a:fld>
            <a:endParaRPr lang="en-US"/>
          </a:p>
        </p:txBody>
      </p:sp>
    </p:spTree>
    <p:extLst>
      <p:ext uri="{BB962C8B-B14F-4D97-AF65-F5344CB8AC3E}">
        <p14:creationId xmlns:p14="http://schemas.microsoft.com/office/powerpoint/2010/main" val="1471898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54267"/>
                </a:solidFill>
                <a:latin typeface="Arial"/>
                <a:cs typeface="Arial"/>
              </a:rPr>
              <a:t>Note: It is strongly recommended that results for Leadership Support – Ratings for All Immediate Supervisors and Toxic Leadership – Ratings for All Immediate Supervisors NOT be shared for units/organizations with a small number of immediate supervisors.</a:t>
            </a:r>
          </a:p>
          <a:p>
            <a:endParaRPr lang="en-US" dirty="0"/>
          </a:p>
        </p:txBody>
      </p:sp>
      <p:sp>
        <p:nvSpPr>
          <p:cNvPr id="4" name="Slide Number Placeholder 3"/>
          <p:cNvSpPr>
            <a:spLocks noGrp="1"/>
          </p:cNvSpPr>
          <p:nvPr>
            <p:ph type="sldNum" sz="quarter" idx="5"/>
          </p:nvPr>
        </p:nvSpPr>
        <p:spPr/>
        <p:txBody>
          <a:bodyPr/>
          <a:lstStyle/>
          <a:p>
            <a:fld id="{5F6228F3-8A17-4F2E-9AF9-CAA4E19246B9}" type="slidenum">
              <a:rPr lang="en-US" smtClean="0"/>
              <a:t>3</a:t>
            </a:fld>
            <a:endParaRPr lang="en-US"/>
          </a:p>
        </p:txBody>
      </p:sp>
    </p:spTree>
    <p:extLst>
      <p:ext uri="{BB962C8B-B14F-4D97-AF65-F5344CB8AC3E}">
        <p14:creationId xmlns:p14="http://schemas.microsoft.com/office/powerpoint/2010/main" val="2404984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outside">
    <p:spTree>
      <p:nvGrpSpPr>
        <p:cNvPr id="1" name=""/>
        <p:cNvGrpSpPr/>
        <p:nvPr/>
      </p:nvGrpSpPr>
      <p:grpSpPr>
        <a:xfrm>
          <a:off x="0" y="0"/>
          <a:ext cx="0" cy="0"/>
          <a:chOff x="0" y="0"/>
          <a:chExt cx="0" cy="0"/>
        </a:xfrm>
      </p:grpSpPr>
      <p:pic>
        <p:nvPicPr>
          <p:cNvPr id="3" name="Picture Placeholder 381">
            <a:extLst>
              <a:ext uri="{FF2B5EF4-FFF2-40B4-BE49-F238E27FC236}">
                <a16:creationId xmlns:a16="http://schemas.microsoft.com/office/drawing/2014/main" id="{B60C81F3-407D-772D-3CFB-AB1189194999}"/>
              </a:ext>
            </a:extLst>
          </p:cNvPr>
          <p:cNvPicPr>
            <a:picLocks noChangeAspect="1"/>
          </p:cNvPicPr>
          <p:nvPr userDrawn="1"/>
        </p:nvPicPr>
        <p:blipFill rotWithShape="1">
          <a:blip r:embed="rId2"/>
          <a:srcRect l="36818" t="2113" r="3825" b="32867"/>
          <a:stretch/>
        </p:blipFill>
        <p:spPr>
          <a:xfrm>
            <a:off x="6680316" y="170688"/>
            <a:ext cx="3197424" cy="5253819"/>
          </a:xfrm>
          <a:prstGeom prst="rect">
            <a:avLst/>
          </a:prstGeom>
        </p:spPr>
      </p:pic>
      <p:grpSp>
        <p:nvGrpSpPr>
          <p:cNvPr id="21" name="Group 20">
            <a:extLst>
              <a:ext uri="{FF2B5EF4-FFF2-40B4-BE49-F238E27FC236}">
                <a16:creationId xmlns:a16="http://schemas.microsoft.com/office/drawing/2014/main" id="{98377607-B77B-5989-210B-1531AA8D55C1}"/>
              </a:ext>
            </a:extLst>
          </p:cNvPr>
          <p:cNvGrpSpPr/>
          <p:nvPr userDrawn="1"/>
        </p:nvGrpSpPr>
        <p:grpSpPr>
          <a:xfrm>
            <a:off x="180896" y="192144"/>
            <a:ext cx="2966632" cy="296590"/>
            <a:chOff x="-139483" y="5989415"/>
            <a:chExt cx="5203915" cy="520263"/>
          </a:xfrm>
        </p:grpSpPr>
        <p:sp>
          <p:nvSpPr>
            <p:cNvPr id="22" name="Rectangle 1">
              <a:extLst>
                <a:ext uri="{FF2B5EF4-FFF2-40B4-BE49-F238E27FC236}">
                  <a16:creationId xmlns:a16="http://schemas.microsoft.com/office/drawing/2014/main" id="{9FB8B937-4D77-5ABB-41D7-E9C573EF0667}"/>
                </a:ext>
              </a:extLst>
            </p:cNvPr>
            <p:cNvSpPr/>
            <p:nvPr userDrawn="1"/>
          </p:nvSpPr>
          <p:spPr>
            <a:xfrm rot="16200000">
              <a:off x="2010639" y="3839293"/>
              <a:ext cx="520263" cy="4820508"/>
            </a:xfrm>
            <a:custGeom>
              <a:avLst/>
              <a:gdLst>
                <a:gd name="connsiteX0" fmla="*/ 0 w 504497"/>
                <a:gd name="connsiteY0" fmla="*/ 0 h 3689131"/>
                <a:gd name="connsiteX1" fmla="*/ 504497 w 504497"/>
                <a:gd name="connsiteY1" fmla="*/ 0 h 3689131"/>
                <a:gd name="connsiteX2" fmla="*/ 504497 w 504497"/>
                <a:gd name="connsiteY2" fmla="*/ 3689131 h 3689131"/>
                <a:gd name="connsiteX3" fmla="*/ 0 w 504497"/>
                <a:gd name="connsiteY3" fmla="*/ 3689131 h 3689131"/>
                <a:gd name="connsiteX4" fmla="*/ 0 w 504497"/>
                <a:gd name="connsiteY4" fmla="*/ 0 h 3689131"/>
                <a:gd name="connsiteX0" fmla="*/ 0 w 520263"/>
                <a:gd name="connsiteY0" fmla="*/ 0 h 3689131"/>
                <a:gd name="connsiteX1" fmla="*/ 504497 w 520263"/>
                <a:gd name="connsiteY1" fmla="*/ 0 h 3689131"/>
                <a:gd name="connsiteX2" fmla="*/ 520263 w 520263"/>
                <a:gd name="connsiteY2" fmla="*/ 3294993 h 3689131"/>
                <a:gd name="connsiteX3" fmla="*/ 0 w 520263"/>
                <a:gd name="connsiteY3" fmla="*/ 3689131 h 3689131"/>
                <a:gd name="connsiteX4" fmla="*/ 0 w 520263"/>
                <a:gd name="connsiteY4" fmla="*/ 0 h 36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63" h="3689131">
                  <a:moveTo>
                    <a:pt x="0" y="0"/>
                  </a:moveTo>
                  <a:lnTo>
                    <a:pt x="504497" y="0"/>
                  </a:lnTo>
                  <a:cubicBezTo>
                    <a:pt x="509752" y="1098331"/>
                    <a:pt x="515008" y="2196662"/>
                    <a:pt x="520263" y="3294993"/>
                  </a:cubicBezTo>
                  <a:lnTo>
                    <a:pt x="0" y="3689131"/>
                  </a:lnTo>
                  <a:lnTo>
                    <a:pt x="0" y="0"/>
                  </a:lnTo>
                  <a:close/>
                </a:path>
              </a:pathLst>
            </a:custGeom>
            <a:solidFill>
              <a:srgbClr val="254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4" name="Rectangle 2">
              <a:extLst>
                <a:ext uri="{FF2B5EF4-FFF2-40B4-BE49-F238E27FC236}">
                  <a16:creationId xmlns:a16="http://schemas.microsoft.com/office/drawing/2014/main" id="{7E4F3D29-8A00-B045-0739-03C4E9511167}"/>
                </a:ext>
              </a:extLst>
            </p:cNvPr>
            <p:cNvSpPr/>
            <p:nvPr userDrawn="1"/>
          </p:nvSpPr>
          <p:spPr>
            <a:xfrm rot="16200000">
              <a:off x="4403724" y="5847250"/>
              <a:ext cx="513015" cy="808400"/>
            </a:xfrm>
            <a:custGeom>
              <a:avLst/>
              <a:gdLst>
                <a:gd name="connsiteX0" fmla="*/ 0 w 530198"/>
                <a:gd name="connsiteY0" fmla="*/ 0 h 222837"/>
                <a:gd name="connsiteX1" fmla="*/ 530198 w 530198"/>
                <a:gd name="connsiteY1" fmla="*/ 0 h 222837"/>
                <a:gd name="connsiteX2" fmla="*/ 530198 w 530198"/>
                <a:gd name="connsiteY2" fmla="*/ 222837 h 222837"/>
                <a:gd name="connsiteX3" fmla="*/ 0 w 530198"/>
                <a:gd name="connsiteY3" fmla="*/ 222837 h 222837"/>
                <a:gd name="connsiteX4" fmla="*/ 0 w 530198"/>
                <a:gd name="connsiteY4" fmla="*/ 0 h 222837"/>
                <a:gd name="connsiteX0" fmla="*/ 0 w 545566"/>
                <a:gd name="connsiteY0" fmla="*/ 399570 h 622407"/>
                <a:gd name="connsiteX1" fmla="*/ 545566 w 545566"/>
                <a:gd name="connsiteY1" fmla="*/ 0 h 622407"/>
                <a:gd name="connsiteX2" fmla="*/ 530198 w 545566"/>
                <a:gd name="connsiteY2" fmla="*/ 622407 h 622407"/>
                <a:gd name="connsiteX3" fmla="*/ 0 w 545566"/>
                <a:gd name="connsiteY3" fmla="*/ 622407 h 622407"/>
                <a:gd name="connsiteX4" fmla="*/ 0 w 545566"/>
                <a:gd name="connsiteY4" fmla="*/ 399570 h 622407"/>
                <a:gd name="connsiteX0" fmla="*/ 0 w 530198"/>
                <a:gd name="connsiteY0" fmla="*/ 384202 h 607039"/>
                <a:gd name="connsiteX1" fmla="*/ 522514 w 530198"/>
                <a:gd name="connsiteY1" fmla="*/ 0 h 607039"/>
                <a:gd name="connsiteX2" fmla="*/ 530198 w 530198"/>
                <a:gd name="connsiteY2" fmla="*/ 607039 h 607039"/>
                <a:gd name="connsiteX3" fmla="*/ 0 w 530198"/>
                <a:gd name="connsiteY3" fmla="*/ 607039 h 607039"/>
                <a:gd name="connsiteX4" fmla="*/ 0 w 530198"/>
                <a:gd name="connsiteY4" fmla="*/ 384202 h 607039"/>
                <a:gd name="connsiteX0" fmla="*/ 0 w 530198"/>
                <a:gd name="connsiteY0" fmla="*/ 393727 h 616564"/>
                <a:gd name="connsiteX1" fmla="*/ 525689 w 530198"/>
                <a:gd name="connsiteY1" fmla="*/ 0 h 616564"/>
                <a:gd name="connsiteX2" fmla="*/ 530198 w 530198"/>
                <a:gd name="connsiteY2" fmla="*/ 616564 h 616564"/>
                <a:gd name="connsiteX3" fmla="*/ 0 w 530198"/>
                <a:gd name="connsiteY3" fmla="*/ 616564 h 616564"/>
                <a:gd name="connsiteX4" fmla="*/ 0 w 530198"/>
                <a:gd name="connsiteY4" fmla="*/ 393727 h 616564"/>
                <a:gd name="connsiteX0" fmla="*/ 0 w 526237"/>
                <a:gd name="connsiteY0" fmla="*/ 393727 h 616564"/>
                <a:gd name="connsiteX1" fmla="*/ 525689 w 526237"/>
                <a:gd name="connsiteY1" fmla="*/ 0 h 616564"/>
                <a:gd name="connsiteX2" fmla="*/ 523424 w 526237"/>
                <a:gd name="connsiteY2" fmla="*/ 230484 h 616564"/>
                <a:gd name="connsiteX3" fmla="*/ 0 w 526237"/>
                <a:gd name="connsiteY3" fmla="*/ 616564 h 616564"/>
                <a:gd name="connsiteX4" fmla="*/ 0 w 526237"/>
                <a:gd name="connsiteY4" fmla="*/ 393727 h 616564"/>
                <a:gd name="connsiteX0" fmla="*/ 0 w 526811"/>
                <a:gd name="connsiteY0" fmla="*/ 393727 h 616564"/>
                <a:gd name="connsiteX1" fmla="*/ 525689 w 526811"/>
                <a:gd name="connsiteY1" fmla="*/ 0 h 616564"/>
                <a:gd name="connsiteX2" fmla="*/ 526811 w 526811"/>
                <a:gd name="connsiteY2" fmla="*/ 230484 h 616564"/>
                <a:gd name="connsiteX3" fmla="*/ 0 w 526811"/>
                <a:gd name="connsiteY3" fmla="*/ 616564 h 616564"/>
                <a:gd name="connsiteX4" fmla="*/ 0 w 526811"/>
                <a:gd name="connsiteY4" fmla="*/ 393727 h 61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811" h="616564">
                  <a:moveTo>
                    <a:pt x="0" y="393727"/>
                  </a:moveTo>
                  <a:lnTo>
                    <a:pt x="525689" y="0"/>
                  </a:lnTo>
                  <a:cubicBezTo>
                    <a:pt x="528250" y="202346"/>
                    <a:pt x="524250" y="28138"/>
                    <a:pt x="526811" y="230484"/>
                  </a:cubicBezTo>
                  <a:lnTo>
                    <a:pt x="0" y="616564"/>
                  </a:lnTo>
                  <a:lnTo>
                    <a:pt x="0" y="393727"/>
                  </a:lnTo>
                  <a:close/>
                </a:path>
              </a:pathLst>
            </a:custGeom>
            <a:solidFill>
              <a:srgbClr val="D2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grpSp>
      <p:sp>
        <p:nvSpPr>
          <p:cNvPr id="25" name="TextBox 24">
            <a:extLst>
              <a:ext uri="{FF2B5EF4-FFF2-40B4-BE49-F238E27FC236}">
                <a16:creationId xmlns:a16="http://schemas.microsoft.com/office/drawing/2014/main" id="{165004A2-5892-4ADD-180A-CBAB9A9E17BF}"/>
              </a:ext>
            </a:extLst>
          </p:cNvPr>
          <p:cNvSpPr txBox="1"/>
          <p:nvPr userDrawn="1"/>
        </p:nvSpPr>
        <p:spPr>
          <a:xfrm>
            <a:off x="251233" y="186940"/>
            <a:ext cx="2814231"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LOCAL RESOURCES</a:t>
            </a:r>
          </a:p>
        </p:txBody>
      </p:sp>
      <p:sp>
        <p:nvSpPr>
          <p:cNvPr id="26" name="Rectangle 2">
            <a:extLst>
              <a:ext uri="{FF2B5EF4-FFF2-40B4-BE49-F238E27FC236}">
                <a16:creationId xmlns:a16="http://schemas.microsoft.com/office/drawing/2014/main" id="{5C778254-0EAB-FF7A-BD83-307E2C6BB6FB}"/>
              </a:ext>
            </a:extLst>
          </p:cNvPr>
          <p:cNvSpPr/>
          <p:nvPr userDrawn="1"/>
        </p:nvSpPr>
        <p:spPr>
          <a:xfrm rot="16200000">
            <a:off x="2775441" y="115666"/>
            <a:ext cx="283324" cy="460850"/>
          </a:xfrm>
          <a:custGeom>
            <a:avLst/>
            <a:gdLst>
              <a:gd name="connsiteX0" fmla="*/ 0 w 530198"/>
              <a:gd name="connsiteY0" fmla="*/ 0 h 222837"/>
              <a:gd name="connsiteX1" fmla="*/ 530198 w 530198"/>
              <a:gd name="connsiteY1" fmla="*/ 0 h 222837"/>
              <a:gd name="connsiteX2" fmla="*/ 530198 w 530198"/>
              <a:gd name="connsiteY2" fmla="*/ 222837 h 222837"/>
              <a:gd name="connsiteX3" fmla="*/ 0 w 530198"/>
              <a:gd name="connsiteY3" fmla="*/ 222837 h 222837"/>
              <a:gd name="connsiteX4" fmla="*/ 0 w 530198"/>
              <a:gd name="connsiteY4" fmla="*/ 0 h 222837"/>
              <a:gd name="connsiteX0" fmla="*/ 0 w 545566"/>
              <a:gd name="connsiteY0" fmla="*/ 399570 h 622407"/>
              <a:gd name="connsiteX1" fmla="*/ 545566 w 545566"/>
              <a:gd name="connsiteY1" fmla="*/ 0 h 622407"/>
              <a:gd name="connsiteX2" fmla="*/ 530198 w 545566"/>
              <a:gd name="connsiteY2" fmla="*/ 622407 h 622407"/>
              <a:gd name="connsiteX3" fmla="*/ 0 w 545566"/>
              <a:gd name="connsiteY3" fmla="*/ 622407 h 622407"/>
              <a:gd name="connsiteX4" fmla="*/ 0 w 545566"/>
              <a:gd name="connsiteY4" fmla="*/ 399570 h 622407"/>
              <a:gd name="connsiteX0" fmla="*/ 0 w 530198"/>
              <a:gd name="connsiteY0" fmla="*/ 384202 h 607039"/>
              <a:gd name="connsiteX1" fmla="*/ 522514 w 530198"/>
              <a:gd name="connsiteY1" fmla="*/ 0 h 607039"/>
              <a:gd name="connsiteX2" fmla="*/ 530198 w 530198"/>
              <a:gd name="connsiteY2" fmla="*/ 607039 h 607039"/>
              <a:gd name="connsiteX3" fmla="*/ 0 w 530198"/>
              <a:gd name="connsiteY3" fmla="*/ 607039 h 607039"/>
              <a:gd name="connsiteX4" fmla="*/ 0 w 530198"/>
              <a:gd name="connsiteY4" fmla="*/ 384202 h 607039"/>
              <a:gd name="connsiteX0" fmla="*/ 0 w 530198"/>
              <a:gd name="connsiteY0" fmla="*/ 393727 h 616564"/>
              <a:gd name="connsiteX1" fmla="*/ 525689 w 530198"/>
              <a:gd name="connsiteY1" fmla="*/ 0 h 616564"/>
              <a:gd name="connsiteX2" fmla="*/ 530198 w 530198"/>
              <a:gd name="connsiteY2" fmla="*/ 616564 h 616564"/>
              <a:gd name="connsiteX3" fmla="*/ 0 w 530198"/>
              <a:gd name="connsiteY3" fmla="*/ 616564 h 616564"/>
              <a:gd name="connsiteX4" fmla="*/ 0 w 530198"/>
              <a:gd name="connsiteY4" fmla="*/ 393727 h 616564"/>
              <a:gd name="connsiteX0" fmla="*/ 0 w 526237"/>
              <a:gd name="connsiteY0" fmla="*/ 393727 h 616564"/>
              <a:gd name="connsiteX1" fmla="*/ 525689 w 526237"/>
              <a:gd name="connsiteY1" fmla="*/ 0 h 616564"/>
              <a:gd name="connsiteX2" fmla="*/ 523424 w 526237"/>
              <a:gd name="connsiteY2" fmla="*/ 230484 h 616564"/>
              <a:gd name="connsiteX3" fmla="*/ 0 w 526237"/>
              <a:gd name="connsiteY3" fmla="*/ 616564 h 616564"/>
              <a:gd name="connsiteX4" fmla="*/ 0 w 526237"/>
              <a:gd name="connsiteY4" fmla="*/ 393727 h 616564"/>
              <a:gd name="connsiteX0" fmla="*/ 0 w 526811"/>
              <a:gd name="connsiteY0" fmla="*/ 393727 h 616564"/>
              <a:gd name="connsiteX1" fmla="*/ 525689 w 526811"/>
              <a:gd name="connsiteY1" fmla="*/ 0 h 616564"/>
              <a:gd name="connsiteX2" fmla="*/ 526811 w 526811"/>
              <a:gd name="connsiteY2" fmla="*/ 230484 h 616564"/>
              <a:gd name="connsiteX3" fmla="*/ 0 w 526811"/>
              <a:gd name="connsiteY3" fmla="*/ 616564 h 616564"/>
              <a:gd name="connsiteX4" fmla="*/ 0 w 526811"/>
              <a:gd name="connsiteY4" fmla="*/ 393727 h 61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811" h="616564">
                <a:moveTo>
                  <a:pt x="0" y="393727"/>
                </a:moveTo>
                <a:lnTo>
                  <a:pt x="525689" y="0"/>
                </a:lnTo>
                <a:cubicBezTo>
                  <a:pt x="528250" y="202346"/>
                  <a:pt x="524250" y="28138"/>
                  <a:pt x="526811" y="230484"/>
                </a:cubicBezTo>
                <a:lnTo>
                  <a:pt x="0" y="616564"/>
                </a:lnTo>
                <a:lnTo>
                  <a:pt x="0" y="393727"/>
                </a:lnTo>
                <a:close/>
              </a:path>
            </a:pathLst>
          </a:custGeom>
          <a:solidFill>
            <a:srgbClr val="D2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9" name="Text Placeholder 14">
            <a:extLst>
              <a:ext uri="{FF2B5EF4-FFF2-40B4-BE49-F238E27FC236}">
                <a16:creationId xmlns:a16="http://schemas.microsoft.com/office/drawing/2014/main" id="{1EC0BB3A-4F2F-512A-642B-59727AD76DB4}"/>
              </a:ext>
            </a:extLst>
          </p:cNvPr>
          <p:cNvSpPr>
            <a:spLocks noGrp="1"/>
          </p:cNvSpPr>
          <p:nvPr>
            <p:ph type="body" sz="quarter" idx="12" hasCustomPrompt="1"/>
          </p:nvPr>
        </p:nvSpPr>
        <p:spPr>
          <a:xfrm>
            <a:off x="6864130" y="6405372"/>
            <a:ext cx="2980910" cy="909826"/>
          </a:xfrm>
          <a:prstGeom prst="rect">
            <a:avLst/>
          </a:prstGeom>
        </p:spPr>
        <p:txBody>
          <a:bodyPr/>
          <a:lstStyle>
            <a:lvl1pPr marL="0" indent="0" algn="ctr">
              <a:buNone/>
              <a:defRPr sz="2000" b="1" i="0">
                <a:solidFill>
                  <a:srgbClr val="254267"/>
                </a:solidFill>
                <a:latin typeface="Times New Roman" panose="02020603050405020304" pitchFamily="18" charset="0"/>
                <a:cs typeface="Times New Roman" panose="02020603050405020304" pitchFamily="18" charset="0"/>
              </a:defRPr>
            </a:lvl1pPr>
          </a:lstStyle>
          <a:p>
            <a:pPr lvl="0"/>
            <a:r>
              <a:rPr lang="en-US"/>
              <a:t>Unit Commander’s/ Organization Leader’s Name</a:t>
            </a:r>
          </a:p>
        </p:txBody>
      </p:sp>
      <p:sp>
        <p:nvSpPr>
          <p:cNvPr id="20" name="Text Placeholder 14">
            <a:extLst>
              <a:ext uri="{FF2B5EF4-FFF2-40B4-BE49-F238E27FC236}">
                <a16:creationId xmlns:a16="http://schemas.microsoft.com/office/drawing/2014/main" id="{1DB0D14E-BB22-C558-71F0-85E1A9774F17}"/>
              </a:ext>
            </a:extLst>
          </p:cNvPr>
          <p:cNvSpPr>
            <a:spLocks noGrp="1"/>
          </p:cNvSpPr>
          <p:nvPr>
            <p:ph type="body" sz="quarter" idx="13" hasCustomPrompt="1"/>
          </p:nvPr>
        </p:nvSpPr>
        <p:spPr>
          <a:xfrm>
            <a:off x="6864130" y="7367038"/>
            <a:ext cx="2980910" cy="324065"/>
          </a:xfrm>
          <a:prstGeom prst="rect">
            <a:avLst/>
          </a:prstGeom>
        </p:spPr>
        <p:txBody>
          <a:bodyPr/>
          <a:lstStyle>
            <a:lvl1pPr marL="0" indent="0" algn="ctr">
              <a:buNone/>
              <a:defRPr sz="2000" b="1" i="0">
                <a:solidFill>
                  <a:srgbClr val="254267"/>
                </a:solidFill>
                <a:latin typeface="Times New Roman" panose="02020603050405020304" pitchFamily="18" charset="0"/>
                <a:cs typeface="Times New Roman" panose="02020603050405020304" pitchFamily="18" charset="0"/>
              </a:defRPr>
            </a:lvl1pPr>
          </a:lstStyle>
          <a:p>
            <a:pPr lvl="0"/>
            <a:r>
              <a:rPr lang="en-US"/>
              <a:t>Date</a:t>
            </a:r>
          </a:p>
        </p:txBody>
      </p:sp>
      <p:sp>
        <p:nvSpPr>
          <p:cNvPr id="23" name="Text Placeholder 14">
            <a:extLst>
              <a:ext uri="{FF2B5EF4-FFF2-40B4-BE49-F238E27FC236}">
                <a16:creationId xmlns:a16="http://schemas.microsoft.com/office/drawing/2014/main" id="{A3A65A6A-A6BD-6667-8090-5A7B2A4BB327}"/>
              </a:ext>
            </a:extLst>
          </p:cNvPr>
          <p:cNvSpPr>
            <a:spLocks noGrp="1"/>
          </p:cNvSpPr>
          <p:nvPr>
            <p:ph type="body" sz="quarter" idx="14" hasCustomPrompt="1"/>
          </p:nvPr>
        </p:nvSpPr>
        <p:spPr>
          <a:xfrm>
            <a:off x="6864129" y="4244292"/>
            <a:ext cx="2980911" cy="802172"/>
          </a:xfrm>
          <a:prstGeom prst="rect">
            <a:avLst/>
          </a:prstGeom>
        </p:spPr>
        <p:txBody>
          <a:bodyPr/>
          <a:lstStyle>
            <a:lvl1pPr marL="0" indent="0" algn="ctr">
              <a:lnSpc>
                <a:spcPct val="80000"/>
              </a:lnSpc>
              <a:buNone/>
              <a:defRPr sz="2000" b="1" i="0">
                <a:solidFill>
                  <a:srgbClr val="254267"/>
                </a:solidFill>
                <a:latin typeface="Times New Roman" panose="02020603050405020304" pitchFamily="18" charset="0"/>
                <a:cs typeface="Times New Roman" panose="02020603050405020304" pitchFamily="18" charset="0"/>
              </a:defRPr>
            </a:lvl1pPr>
          </a:lstStyle>
          <a:p>
            <a:pPr lvl="0"/>
            <a:r>
              <a:rPr lang="en-US"/>
              <a:t>Unit/Organization Name</a:t>
            </a:r>
          </a:p>
        </p:txBody>
      </p:sp>
      <p:sp>
        <p:nvSpPr>
          <p:cNvPr id="5" name="Picture Placeholder 17">
            <a:extLst>
              <a:ext uri="{FF2B5EF4-FFF2-40B4-BE49-F238E27FC236}">
                <a16:creationId xmlns:a16="http://schemas.microsoft.com/office/drawing/2014/main" id="{7819F310-09E7-3B73-E2EC-171054BF5CA3}"/>
              </a:ext>
            </a:extLst>
          </p:cNvPr>
          <p:cNvSpPr>
            <a:spLocks noGrp="1"/>
          </p:cNvSpPr>
          <p:nvPr>
            <p:ph type="pic" sz="quarter" idx="11" hasCustomPrompt="1"/>
          </p:nvPr>
        </p:nvSpPr>
        <p:spPr>
          <a:xfrm>
            <a:off x="7773610" y="5112814"/>
            <a:ext cx="1216152" cy="1216152"/>
          </a:xfrm>
          <a:prstGeom prst="rect">
            <a:avLst/>
          </a:prstGeom>
        </p:spPr>
        <p:txBody>
          <a:bodyPr/>
          <a:lstStyle>
            <a:lvl1pPr marL="0" marR="0" indent="0" algn="l" defTabSz="1005840" rtl="0" eaLnBrk="1" fontAlgn="auto" latinLnBrk="0" hangingPunct="1">
              <a:lnSpc>
                <a:spcPct val="90000"/>
              </a:lnSpc>
              <a:spcBef>
                <a:spcPts val="1100"/>
              </a:spcBef>
              <a:spcAft>
                <a:spcPts val="0"/>
              </a:spcAft>
              <a:buClrTx/>
              <a:buSzTx/>
              <a:buFont typeface="Arial" panose="020B0604020202020204" pitchFamily="34" charset="0"/>
              <a:buNone/>
              <a:tabLst/>
              <a:defRPr sz="1100">
                <a:latin typeface="Arial" panose="020B0604020202020204" pitchFamily="34" charset="0"/>
                <a:cs typeface="Arial" panose="020B0604020202020204" pitchFamily="34" charset="0"/>
              </a:defRPr>
            </a:lvl1pPr>
          </a:lstStyle>
          <a:p>
            <a:pPr marL="0" marR="0" lvl="0" indent="0" algn="l"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r>
              <a:rPr lang="en-US">
                <a:solidFill>
                  <a:schemeClr val="tx1"/>
                </a:solidFill>
              </a:rPr>
              <a:t>Add Logo here</a:t>
            </a:r>
          </a:p>
        </p:txBody>
      </p:sp>
      <p:pic>
        <p:nvPicPr>
          <p:cNvPr id="2" name="Picture 1">
            <a:extLst>
              <a:ext uri="{FF2B5EF4-FFF2-40B4-BE49-F238E27FC236}">
                <a16:creationId xmlns:a16="http://schemas.microsoft.com/office/drawing/2014/main" id="{9A5FE819-F466-27EF-F75A-331F95426F66}"/>
              </a:ext>
            </a:extLst>
          </p:cNvPr>
          <p:cNvPicPr>
            <a:picLocks noChangeAspect="1"/>
          </p:cNvPicPr>
          <p:nvPr userDrawn="1"/>
        </p:nvPicPr>
        <p:blipFill rotWithShape="1">
          <a:blip r:embed="rId3">
            <a:alphaModFix amt="50000"/>
          </a:blip>
          <a:srcRect t="23391" r="22598"/>
          <a:stretch/>
        </p:blipFill>
        <p:spPr>
          <a:xfrm rot="16200000" flipH="1">
            <a:off x="-85105" y="2053267"/>
            <a:ext cx="5875375" cy="5213359"/>
          </a:xfrm>
          <a:prstGeom prst="rect">
            <a:avLst/>
          </a:prstGeom>
        </p:spPr>
      </p:pic>
      <p:sp>
        <p:nvSpPr>
          <p:cNvPr id="17" name="TextBox 16">
            <a:extLst>
              <a:ext uri="{FF2B5EF4-FFF2-40B4-BE49-F238E27FC236}">
                <a16:creationId xmlns:a16="http://schemas.microsoft.com/office/drawing/2014/main" id="{574DBF5C-83C6-9FAD-6A20-4D5110F5F1C4}"/>
              </a:ext>
            </a:extLst>
          </p:cNvPr>
          <p:cNvSpPr txBox="1"/>
          <p:nvPr userDrawn="1"/>
        </p:nvSpPr>
        <p:spPr>
          <a:xfrm>
            <a:off x="6848631" y="2504528"/>
            <a:ext cx="3094891" cy="1261884"/>
          </a:xfrm>
          <a:prstGeom prst="rect">
            <a:avLst/>
          </a:prstGeom>
          <a:noFill/>
        </p:spPr>
        <p:txBody>
          <a:bodyPr wrap="square">
            <a:spAutoFit/>
          </a:bodyPr>
          <a:lstStyle/>
          <a:p>
            <a:pPr>
              <a:lnSpc>
                <a:spcPct val="95000"/>
              </a:lnSpc>
            </a:pPr>
            <a:r>
              <a:rPr lang="en-US" sz="2000">
                <a:solidFill>
                  <a:srgbClr val="254267"/>
                </a:solidFill>
                <a:latin typeface="Arial Black" panose="020B0604020202020204" pitchFamily="34" charset="0"/>
                <a:cs typeface="Arial Black" panose="020B0604020202020204" pitchFamily="34" charset="0"/>
              </a:rPr>
              <a:t>Defense Organizational Climate Survey (DEOCS) Results</a:t>
            </a:r>
          </a:p>
        </p:txBody>
      </p:sp>
      <p:cxnSp>
        <p:nvCxnSpPr>
          <p:cNvPr id="18" name="Straight Connector 17">
            <a:extLst>
              <a:ext uri="{FF2B5EF4-FFF2-40B4-BE49-F238E27FC236}">
                <a16:creationId xmlns:a16="http://schemas.microsoft.com/office/drawing/2014/main" id="{0334CC23-6A52-2FBA-7390-22415D4F8725}"/>
              </a:ext>
            </a:extLst>
          </p:cNvPr>
          <p:cNvCxnSpPr>
            <a:cxnSpLocks/>
          </p:cNvCxnSpPr>
          <p:nvPr userDrawn="1"/>
        </p:nvCxnSpPr>
        <p:spPr>
          <a:xfrm>
            <a:off x="6848631" y="2483033"/>
            <a:ext cx="0" cy="1352517"/>
          </a:xfrm>
          <a:prstGeom prst="line">
            <a:avLst/>
          </a:prstGeom>
          <a:ln w="44450">
            <a:solidFill>
              <a:srgbClr val="254267"/>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logo&#10;&#10;Description automatically generated">
            <a:extLst>
              <a:ext uri="{FF2B5EF4-FFF2-40B4-BE49-F238E27FC236}">
                <a16:creationId xmlns:a16="http://schemas.microsoft.com/office/drawing/2014/main" id="{C97C8729-D7D8-F5C6-B49D-54C83B26C8BC}"/>
              </a:ext>
            </a:extLst>
          </p:cNvPr>
          <p:cNvPicPr>
            <a:picLocks noChangeAspect="1"/>
          </p:cNvPicPr>
          <p:nvPr userDrawn="1"/>
        </p:nvPicPr>
        <p:blipFill>
          <a:blip r:embed="rId4"/>
          <a:stretch>
            <a:fillRect/>
          </a:stretch>
        </p:blipFill>
        <p:spPr>
          <a:xfrm>
            <a:off x="3852825" y="6750997"/>
            <a:ext cx="2234717" cy="706618"/>
          </a:xfrm>
          <a:prstGeom prst="rect">
            <a:avLst/>
          </a:prstGeom>
        </p:spPr>
      </p:pic>
    </p:spTree>
    <p:extLst>
      <p:ext uri="{BB962C8B-B14F-4D97-AF65-F5344CB8AC3E}">
        <p14:creationId xmlns:p14="http://schemas.microsoft.com/office/powerpoint/2010/main" val="399510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1515" y="413810"/>
            <a:ext cx="8675370" cy="150230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91515" y="2069042"/>
            <a:ext cx="4274820" cy="49315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5" y="2069042"/>
            <a:ext cx="4274820" cy="49315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91515" y="7203865"/>
            <a:ext cx="2263140" cy="413808"/>
          </a:xfrm>
          <a:prstGeom prst="rect">
            <a:avLst/>
          </a:prstGeom>
        </p:spPr>
        <p:txBody>
          <a:bodyPr/>
          <a:lstStyle/>
          <a:p>
            <a:fld id="{714AC21B-E11E-9147-B820-2A5054DBC926}" type="datetimeFigureOut">
              <a:rPr lang="en-US" smtClean="0"/>
              <a:t>7/10/2025</a:t>
            </a:fld>
            <a:endParaRPr lang="en-US"/>
          </a:p>
        </p:txBody>
      </p:sp>
      <p:sp>
        <p:nvSpPr>
          <p:cNvPr id="6" name="Footer Placeholder 5"/>
          <p:cNvSpPr>
            <a:spLocks noGrp="1"/>
          </p:cNvSpPr>
          <p:nvPr>
            <p:ph type="ftr" sz="quarter" idx="11"/>
          </p:nvPr>
        </p:nvSpPr>
        <p:spPr>
          <a:xfrm>
            <a:off x="3331845" y="7203865"/>
            <a:ext cx="3394710" cy="413808"/>
          </a:xfrm>
          <a:prstGeom prst="rect">
            <a:avLst/>
          </a:prstGeom>
        </p:spPr>
        <p:txBody>
          <a:bodyPr/>
          <a:lstStyle/>
          <a:p>
            <a:endParaRPr lang="en-US"/>
          </a:p>
        </p:txBody>
      </p:sp>
      <p:sp>
        <p:nvSpPr>
          <p:cNvPr id="7" name="Slide Number Placeholder 6"/>
          <p:cNvSpPr>
            <a:spLocks noGrp="1"/>
          </p:cNvSpPr>
          <p:nvPr>
            <p:ph type="sldNum" sz="quarter" idx="12"/>
          </p:nvPr>
        </p:nvSpPr>
        <p:spPr>
          <a:xfrm>
            <a:off x="7103745" y="7203865"/>
            <a:ext cx="2263140" cy="413808"/>
          </a:xfrm>
          <a:prstGeom prst="rect">
            <a:avLst/>
          </a:prstGeom>
        </p:spPr>
        <p:txBody>
          <a:bodyPr/>
          <a:lstStyle/>
          <a:p>
            <a:fld id="{DBE57FC6-F625-6248-B682-4EE86C2BEBA1}" type="slidenum">
              <a:rPr lang="en-US" smtClean="0"/>
              <a:t>‹#›</a:t>
            </a:fld>
            <a:endParaRPr lang="en-US"/>
          </a:p>
        </p:txBody>
      </p:sp>
    </p:spTree>
    <p:extLst>
      <p:ext uri="{BB962C8B-B14F-4D97-AF65-F5344CB8AC3E}">
        <p14:creationId xmlns:p14="http://schemas.microsoft.com/office/powerpoint/2010/main" val="424909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Placeholder 381">
            <a:extLst>
              <a:ext uri="{FF2B5EF4-FFF2-40B4-BE49-F238E27FC236}">
                <a16:creationId xmlns:a16="http://schemas.microsoft.com/office/drawing/2014/main" id="{0D547282-02ED-CEC7-ED4E-44AEDF9EACD7}"/>
              </a:ext>
            </a:extLst>
          </p:cNvPr>
          <p:cNvPicPr>
            <a:picLocks noChangeAspect="1"/>
          </p:cNvPicPr>
          <p:nvPr userDrawn="1"/>
        </p:nvPicPr>
        <p:blipFill rotWithShape="1">
          <a:blip r:embed="rId2">
            <a:alphaModFix amt="59000"/>
          </a:blip>
          <a:srcRect l="-1851" t="23323" r="3038" b="42551"/>
          <a:stretch/>
        </p:blipFill>
        <p:spPr>
          <a:xfrm rot="10800000">
            <a:off x="-977" y="2461543"/>
            <a:ext cx="10251399" cy="5310857"/>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1B85602C-A97A-EBFD-793A-D4D72249AD69}"/>
              </a:ext>
            </a:extLst>
          </p:cNvPr>
          <p:cNvPicPr>
            <a:picLocks noChangeAspect="1"/>
          </p:cNvPicPr>
          <p:nvPr userDrawn="1"/>
        </p:nvPicPr>
        <p:blipFill>
          <a:blip r:embed="rId3"/>
          <a:stretch>
            <a:fillRect/>
          </a:stretch>
        </p:blipFill>
        <p:spPr>
          <a:xfrm>
            <a:off x="7305473" y="6869517"/>
            <a:ext cx="2352120" cy="743741"/>
          </a:xfrm>
          <a:prstGeom prst="rect">
            <a:avLst/>
          </a:prstGeom>
        </p:spPr>
      </p:pic>
      <p:sp>
        <p:nvSpPr>
          <p:cNvPr id="4" name="TextBox 3">
            <a:extLst>
              <a:ext uri="{FF2B5EF4-FFF2-40B4-BE49-F238E27FC236}">
                <a16:creationId xmlns:a16="http://schemas.microsoft.com/office/drawing/2014/main" id="{098423CC-0A50-6F61-44B2-8C3F19C4458D}"/>
              </a:ext>
            </a:extLst>
          </p:cNvPr>
          <p:cNvSpPr txBox="1"/>
          <p:nvPr userDrawn="1"/>
        </p:nvSpPr>
        <p:spPr>
          <a:xfrm>
            <a:off x="3952296" y="7495401"/>
            <a:ext cx="2153807" cy="276999"/>
          </a:xfrm>
          <a:prstGeom prst="rect">
            <a:avLst/>
          </a:prstGeom>
          <a:noFill/>
        </p:spPr>
        <p:txBody>
          <a:bodyPr wrap="square" rtlCol="0">
            <a:spAutoFit/>
          </a:bodyPr>
          <a:lstStyle/>
          <a:p>
            <a:pPr algn="ctr"/>
            <a:r>
              <a:rPr lang="en-US" sz="1200" b="0" i="0" dirty="0">
                <a:latin typeface="Arial" panose="020B0604020202020204" pitchFamily="34" charset="0"/>
                <a:cs typeface="Arial" panose="020B0604020202020204" pitchFamily="34" charset="0"/>
              </a:rPr>
              <a:t>Last updated: 10 July 2025</a:t>
            </a:r>
            <a:endParaRPr lang="en-US" sz="12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9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Ins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04642C7-084F-3857-B4AD-69EE0FA56C3D}"/>
              </a:ext>
            </a:extLst>
          </p:cNvPr>
          <p:cNvSpPr txBox="1"/>
          <p:nvPr userDrawn="1"/>
        </p:nvSpPr>
        <p:spPr>
          <a:xfrm>
            <a:off x="212124" y="2857157"/>
            <a:ext cx="3074385" cy="1348061"/>
          </a:xfrm>
          <a:prstGeom prst="rect">
            <a:avLst/>
          </a:prstGeom>
          <a:noFill/>
        </p:spPr>
        <p:txBody>
          <a:bodyPr wrap="square">
            <a:spAutoFit/>
          </a:bodyPr>
          <a:lstStyle/>
          <a:p>
            <a:pPr>
              <a:lnSpc>
                <a:spcPct val="85000"/>
              </a:lnSpc>
            </a:pPr>
            <a:r>
              <a:rPr lang="en-US" sz="1200" dirty="0">
                <a:solidFill>
                  <a:srgbClr val="254267"/>
                </a:solidFill>
                <a:latin typeface="Arial" panose="020B0604020202020204" pitchFamily="34" charset="0"/>
                <a:cs typeface="Arial" panose="020B0604020202020204" pitchFamily="34" charset="0"/>
              </a:rPr>
              <a:t>The purpose of the DEOCS is to serve as a command tool to enhance mission readiness by improving your organization’s command climate and reducing negative or destructive behaviors. Your input and the unit’s/organization's collective responses are used to create actionable insights to improve your command climate.</a:t>
            </a:r>
          </a:p>
        </p:txBody>
      </p:sp>
      <p:pic>
        <p:nvPicPr>
          <p:cNvPr id="72" name="Picture 71">
            <a:extLst>
              <a:ext uri="{FF2B5EF4-FFF2-40B4-BE49-F238E27FC236}">
                <a16:creationId xmlns:a16="http://schemas.microsoft.com/office/drawing/2014/main" id="{0BCCC296-9373-0B12-5DF9-83F4C9A8003B}"/>
              </a:ext>
            </a:extLst>
          </p:cNvPr>
          <p:cNvPicPr>
            <a:picLocks noChangeAspect="1"/>
          </p:cNvPicPr>
          <p:nvPr userDrawn="1"/>
        </p:nvPicPr>
        <p:blipFill rotWithShape="1">
          <a:blip r:embed="rId2">
            <a:alphaModFix amt="50000"/>
          </a:blip>
          <a:srcRect t="23391" r="22598"/>
          <a:stretch/>
        </p:blipFill>
        <p:spPr>
          <a:xfrm>
            <a:off x="3757559" y="154885"/>
            <a:ext cx="6116045" cy="5426911"/>
          </a:xfrm>
          <a:prstGeom prst="rect">
            <a:avLst/>
          </a:prstGeom>
        </p:spPr>
      </p:pic>
      <p:sp>
        <p:nvSpPr>
          <p:cNvPr id="14" name="Text Placeholder 14">
            <a:extLst>
              <a:ext uri="{FF2B5EF4-FFF2-40B4-BE49-F238E27FC236}">
                <a16:creationId xmlns:a16="http://schemas.microsoft.com/office/drawing/2014/main" id="{DEC7DBE4-40EE-B532-2B07-A0D9AE7BC535}"/>
              </a:ext>
            </a:extLst>
          </p:cNvPr>
          <p:cNvSpPr>
            <a:spLocks noGrp="1"/>
          </p:cNvSpPr>
          <p:nvPr>
            <p:ph type="body" sz="quarter" idx="13" hasCustomPrompt="1"/>
          </p:nvPr>
        </p:nvSpPr>
        <p:spPr>
          <a:xfrm>
            <a:off x="251519" y="526682"/>
            <a:ext cx="2899730" cy="1612400"/>
          </a:xfrm>
          <a:prstGeom prst="rect">
            <a:avLst/>
          </a:prstGeom>
        </p:spPr>
        <p:txBody>
          <a:bodyPr/>
          <a:lstStyle>
            <a:lvl1pPr marL="0" indent="0">
              <a:lnSpc>
                <a:spcPct val="100000"/>
              </a:lnSpc>
              <a:buNone/>
              <a:defRPr sz="1200" b="0" i="0">
                <a:solidFill>
                  <a:srgbClr val="254267"/>
                </a:solidFill>
                <a:latin typeface="Arial" panose="020B0604020202020204" pitchFamily="34" charset="0"/>
                <a:cs typeface="Arial" panose="020B0604020202020204" pitchFamily="34" charset="0"/>
              </a:defRPr>
            </a:lvl1pPr>
          </a:lstStyle>
          <a:p>
            <a:pPr lvl="0"/>
            <a:r>
              <a:rPr lang="en-US" dirty="0"/>
              <a:t>Input unit/organization                      Mission Statement</a:t>
            </a:r>
          </a:p>
        </p:txBody>
      </p:sp>
      <p:grpSp>
        <p:nvGrpSpPr>
          <p:cNvPr id="88" name="Group 87">
            <a:extLst>
              <a:ext uri="{FF2B5EF4-FFF2-40B4-BE49-F238E27FC236}">
                <a16:creationId xmlns:a16="http://schemas.microsoft.com/office/drawing/2014/main" id="{1FF8BB3D-E205-8FF0-E486-C9B28982B834}"/>
              </a:ext>
            </a:extLst>
          </p:cNvPr>
          <p:cNvGrpSpPr/>
          <p:nvPr userDrawn="1"/>
        </p:nvGrpSpPr>
        <p:grpSpPr>
          <a:xfrm>
            <a:off x="148408" y="4299027"/>
            <a:ext cx="3185212" cy="293438"/>
            <a:chOff x="-866774" y="5994942"/>
            <a:chExt cx="5931206" cy="514733"/>
          </a:xfrm>
        </p:grpSpPr>
        <p:sp>
          <p:nvSpPr>
            <p:cNvPr id="89" name="Rectangle 1">
              <a:extLst>
                <a:ext uri="{FF2B5EF4-FFF2-40B4-BE49-F238E27FC236}">
                  <a16:creationId xmlns:a16="http://schemas.microsoft.com/office/drawing/2014/main" id="{4C21448A-6461-F9FC-D4AB-00B1A33E7AF4}"/>
                </a:ext>
              </a:extLst>
            </p:cNvPr>
            <p:cNvSpPr/>
            <p:nvPr userDrawn="1"/>
          </p:nvSpPr>
          <p:spPr>
            <a:xfrm rot="16200000">
              <a:off x="1652566" y="3481212"/>
              <a:ext cx="509123" cy="5547803"/>
            </a:xfrm>
            <a:custGeom>
              <a:avLst/>
              <a:gdLst>
                <a:gd name="connsiteX0" fmla="*/ 0 w 504497"/>
                <a:gd name="connsiteY0" fmla="*/ 0 h 3689131"/>
                <a:gd name="connsiteX1" fmla="*/ 504497 w 504497"/>
                <a:gd name="connsiteY1" fmla="*/ 0 h 3689131"/>
                <a:gd name="connsiteX2" fmla="*/ 504497 w 504497"/>
                <a:gd name="connsiteY2" fmla="*/ 3689131 h 3689131"/>
                <a:gd name="connsiteX3" fmla="*/ 0 w 504497"/>
                <a:gd name="connsiteY3" fmla="*/ 3689131 h 3689131"/>
                <a:gd name="connsiteX4" fmla="*/ 0 w 504497"/>
                <a:gd name="connsiteY4" fmla="*/ 0 h 3689131"/>
                <a:gd name="connsiteX0" fmla="*/ 0 w 520263"/>
                <a:gd name="connsiteY0" fmla="*/ 0 h 3689131"/>
                <a:gd name="connsiteX1" fmla="*/ 504497 w 520263"/>
                <a:gd name="connsiteY1" fmla="*/ 0 h 3689131"/>
                <a:gd name="connsiteX2" fmla="*/ 520263 w 520263"/>
                <a:gd name="connsiteY2" fmla="*/ 3294993 h 3689131"/>
                <a:gd name="connsiteX3" fmla="*/ 0 w 520263"/>
                <a:gd name="connsiteY3" fmla="*/ 3689131 h 3689131"/>
                <a:gd name="connsiteX4" fmla="*/ 0 w 520263"/>
                <a:gd name="connsiteY4" fmla="*/ 0 h 3689131"/>
                <a:gd name="connsiteX0" fmla="*/ 0 w 505912"/>
                <a:gd name="connsiteY0" fmla="*/ 0 h 3689131"/>
                <a:gd name="connsiteX1" fmla="*/ 504497 w 505912"/>
                <a:gd name="connsiteY1" fmla="*/ 0 h 3689131"/>
                <a:gd name="connsiteX2" fmla="*/ 503555 w 505912"/>
                <a:gd name="connsiteY2" fmla="*/ 3365360 h 3689131"/>
                <a:gd name="connsiteX3" fmla="*/ 0 w 505912"/>
                <a:gd name="connsiteY3" fmla="*/ 3689131 h 3689131"/>
                <a:gd name="connsiteX4" fmla="*/ 0 w 505912"/>
                <a:gd name="connsiteY4" fmla="*/ 0 h 3689131"/>
                <a:gd name="connsiteX0" fmla="*/ 0 w 509124"/>
                <a:gd name="connsiteY0" fmla="*/ 0 h 3689131"/>
                <a:gd name="connsiteX1" fmla="*/ 504497 w 509124"/>
                <a:gd name="connsiteY1" fmla="*/ 0 h 3689131"/>
                <a:gd name="connsiteX2" fmla="*/ 509123 w 509124"/>
                <a:gd name="connsiteY2" fmla="*/ 3335735 h 3689131"/>
                <a:gd name="connsiteX3" fmla="*/ 0 w 509124"/>
                <a:gd name="connsiteY3" fmla="*/ 3689131 h 3689131"/>
                <a:gd name="connsiteX4" fmla="*/ 0 w 509124"/>
                <a:gd name="connsiteY4" fmla="*/ 0 h 36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24" h="3689131">
                  <a:moveTo>
                    <a:pt x="0" y="0"/>
                  </a:moveTo>
                  <a:lnTo>
                    <a:pt x="504497" y="0"/>
                  </a:lnTo>
                  <a:cubicBezTo>
                    <a:pt x="509752" y="1098331"/>
                    <a:pt x="503868" y="2237404"/>
                    <a:pt x="509123" y="3335735"/>
                  </a:cubicBezTo>
                  <a:lnTo>
                    <a:pt x="0" y="3689131"/>
                  </a:lnTo>
                  <a:lnTo>
                    <a:pt x="0" y="0"/>
                  </a:lnTo>
                  <a:close/>
                </a:path>
              </a:pathLst>
            </a:custGeom>
            <a:solidFill>
              <a:srgbClr val="254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90" name="Rectangle 2">
              <a:extLst>
                <a:ext uri="{FF2B5EF4-FFF2-40B4-BE49-F238E27FC236}">
                  <a16:creationId xmlns:a16="http://schemas.microsoft.com/office/drawing/2014/main" id="{4B8AEA06-89B7-813E-4239-01DB49B3071F}"/>
                </a:ext>
              </a:extLst>
            </p:cNvPr>
            <p:cNvSpPr/>
            <p:nvPr userDrawn="1"/>
          </p:nvSpPr>
          <p:spPr>
            <a:xfrm rot="16200000">
              <a:off x="4403724" y="5847250"/>
              <a:ext cx="513015" cy="808400"/>
            </a:xfrm>
            <a:custGeom>
              <a:avLst/>
              <a:gdLst>
                <a:gd name="connsiteX0" fmla="*/ 0 w 530198"/>
                <a:gd name="connsiteY0" fmla="*/ 0 h 222837"/>
                <a:gd name="connsiteX1" fmla="*/ 530198 w 530198"/>
                <a:gd name="connsiteY1" fmla="*/ 0 h 222837"/>
                <a:gd name="connsiteX2" fmla="*/ 530198 w 530198"/>
                <a:gd name="connsiteY2" fmla="*/ 222837 h 222837"/>
                <a:gd name="connsiteX3" fmla="*/ 0 w 530198"/>
                <a:gd name="connsiteY3" fmla="*/ 222837 h 222837"/>
                <a:gd name="connsiteX4" fmla="*/ 0 w 530198"/>
                <a:gd name="connsiteY4" fmla="*/ 0 h 222837"/>
                <a:gd name="connsiteX0" fmla="*/ 0 w 545566"/>
                <a:gd name="connsiteY0" fmla="*/ 399570 h 622407"/>
                <a:gd name="connsiteX1" fmla="*/ 545566 w 545566"/>
                <a:gd name="connsiteY1" fmla="*/ 0 h 622407"/>
                <a:gd name="connsiteX2" fmla="*/ 530198 w 545566"/>
                <a:gd name="connsiteY2" fmla="*/ 622407 h 622407"/>
                <a:gd name="connsiteX3" fmla="*/ 0 w 545566"/>
                <a:gd name="connsiteY3" fmla="*/ 622407 h 622407"/>
                <a:gd name="connsiteX4" fmla="*/ 0 w 545566"/>
                <a:gd name="connsiteY4" fmla="*/ 399570 h 622407"/>
                <a:gd name="connsiteX0" fmla="*/ 0 w 530198"/>
                <a:gd name="connsiteY0" fmla="*/ 384202 h 607039"/>
                <a:gd name="connsiteX1" fmla="*/ 522514 w 530198"/>
                <a:gd name="connsiteY1" fmla="*/ 0 h 607039"/>
                <a:gd name="connsiteX2" fmla="*/ 530198 w 530198"/>
                <a:gd name="connsiteY2" fmla="*/ 607039 h 607039"/>
                <a:gd name="connsiteX3" fmla="*/ 0 w 530198"/>
                <a:gd name="connsiteY3" fmla="*/ 607039 h 607039"/>
                <a:gd name="connsiteX4" fmla="*/ 0 w 530198"/>
                <a:gd name="connsiteY4" fmla="*/ 384202 h 607039"/>
                <a:gd name="connsiteX0" fmla="*/ 0 w 530198"/>
                <a:gd name="connsiteY0" fmla="*/ 393727 h 616564"/>
                <a:gd name="connsiteX1" fmla="*/ 525689 w 530198"/>
                <a:gd name="connsiteY1" fmla="*/ 0 h 616564"/>
                <a:gd name="connsiteX2" fmla="*/ 530198 w 530198"/>
                <a:gd name="connsiteY2" fmla="*/ 616564 h 616564"/>
                <a:gd name="connsiteX3" fmla="*/ 0 w 530198"/>
                <a:gd name="connsiteY3" fmla="*/ 616564 h 616564"/>
                <a:gd name="connsiteX4" fmla="*/ 0 w 530198"/>
                <a:gd name="connsiteY4" fmla="*/ 393727 h 616564"/>
                <a:gd name="connsiteX0" fmla="*/ 0 w 526237"/>
                <a:gd name="connsiteY0" fmla="*/ 393727 h 616564"/>
                <a:gd name="connsiteX1" fmla="*/ 525689 w 526237"/>
                <a:gd name="connsiteY1" fmla="*/ 0 h 616564"/>
                <a:gd name="connsiteX2" fmla="*/ 523424 w 526237"/>
                <a:gd name="connsiteY2" fmla="*/ 230484 h 616564"/>
                <a:gd name="connsiteX3" fmla="*/ 0 w 526237"/>
                <a:gd name="connsiteY3" fmla="*/ 616564 h 616564"/>
                <a:gd name="connsiteX4" fmla="*/ 0 w 526237"/>
                <a:gd name="connsiteY4" fmla="*/ 393727 h 616564"/>
                <a:gd name="connsiteX0" fmla="*/ 0 w 526811"/>
                <a:gd name="connsiteY0" fmla="*/ 393727 h 616564"/>
                <a:gd name="connsiteX1" fmla="*/ 525689 w 526811"/>
                <a:gd name="connsiteY1" fmla="*/ 0 h 616564"/>
                <a:gd name="connsiteX2" fmla="*/ 526811 w 526811"/>
                <a:gd name="connsiteY2" fmla="*/ 230484 h 616564"/>
                <a:gd name="connsiteX3" fmla="*/ 0 w 526811"/>
                <a:gd name="connsiteY3" fmla="*/ 616564 h 616564"/>
                <a:gd name="connsiteX4" fmla="*/ 0 w 526811"/>
                <a:gd name="connsiteY4" fmla="*/ 393727 h 61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811" h="616564">
                  <a:moveTo>
                    <a:pt x="0" y="393727"/>
                  </a:moveTo>
                  <a:lnTo>
                    <a:pt x="525689" y="0"/>
                  </a:lnTo>
                  <a:cubicBezTo>
                    <a:pt x="528250" y="202346"/>
                    <a:pt x="524250" y="28138"/>
                    <a:pt x="526811" y="230484"/>
                  </a:cubicBezTo>
                  <a:lnTo>
                    <a:pt x="0" y="616564"/>
                  </a:lnTo>
                  <a:lnTo>
                    <a:pt x="0" y="393727"/>
                  </a:lnTo>
                  <a:close/>
                </a:path>
              </a:pathLst>
            </a:custGeom>
            <a:solidFill>
              <a:srgbClr val="D2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grpSp>
      <p:sp>
        <p:nvSpPr>
          <p:cNvPr id="91" name="TextBox 90">
            <a:extLst>
              <a:ext uri="{FF2B5EF4-FFF2-40B4-BE49-F238E27FC236}">
                <a16:creationId xmlns:a16="http://schemas.microsoft.com/office/drawing/2014/main" id="{81B9AB15-C83D-23DE-8E43-AC41114FF45F}"/>
              </a:ext>
            </a:extLst>
          </p:cNvPr>
          <p:cNvSpPr txBox="1"/>
          <p:nvPr userDrawn="1"/>
        </p:nvSpPr>
        <p:spPr>
          <a:xfrm>
            <a:off x="196997" y="4291367"/>
            <a:ext cx="3185212"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SURVEY RESPONSE RATES</a:t>
            </a:r>
          </a:p>
        </p:txBody>
      </p:sp>
      <p:grpSp>
        <p:nvGrpSpPr>
          <p:cNvPr id="92" name="Group 91">
            <a:extLst>
              <a:ext uri="{FF2B5EF4-FFF2-40B4-BE49-F238E27FC236}">
                <a16:creationId xmlns:a16="http://schemas.microsoft.com/office/drawing/2014/main" id="{8F573033-2554-49C4-5BD9-A6493C5C8BA1}"/>
              </a:ext>
            </a:extLst>
          </p:cNvPr>
          <p:cNvGrpSpPr/>
          <p:nvPr userDrawn="1"/>
        </p:nvGrpSpPr>
        <p:grpSpPr>
          <a:xfrm>
            <a:off x="159288" y="149708"/>
            <a:ext cx="3175727" cy="293438"/>
            <a:chOff x="-866774" y="5994942"/>
            <a:chExt cx="5931206" cy="514733"/>
          </a:xfrm>
        </p:grpSpPr>
        <p:sp>
          <p:nvSpPr>
            <p:cNvPr id="93" name="Rectangle 1">
              <a:extLst>
                <a:ext uri="{FF2B5EF4-FFF2-40B4-BE49-F238E27FC236}">
                  <a16:creationId xmlns:a16="http://schemas.microsoft.com/office/drawing/2014/main" id="{DF1E1983-4D97-8897-FC52-B11753847F9E}"/>
                </a:ext>
              </a:extLst>
            </p:cNvPr>
            <p:cNvSpPr/>
            <p:nvPr userDrawn="1"/>
          </p:nvSpPr>
          <p:spPr>
            <a:xfrm rot="16200000">
              <a:off x="1652566" y="3481212"/>
              <a:ext cx="509123" cy="5547803"/>
            </a:xfrm>
            <a:custGeom>
              <a:avLst/>
              <a:gdLst>
                <a:gd name="connsiteX0" fmla="*/ 0 w 504497"/>
                <a:gd name="connsiteY0" fmla="*/ 0 h 3689131"/>
                <a:gd name="connsiteX1" fmla="*/ 504497 w 504497"/>
                <a:gd name="connsiteY1" fmla="*/ 0 h 3689131"/>
                <a:gd name="connsiteX2" fmla="*/ 504497 w 504497"/>
                <a:gd name="connsiteY2" fmla="*/ 3689131 h 3689131"/>
                <a:gd name="connsiteX3" fmla="*/ 0 w 504497"/>
                <a:gd name="connsiteY3" fmla="*/ 3689131 h 3689131"/>
                <a:gd name="connsiteX4" fmla="*/ 0 w 504497"/>
                <a:gd name="connsiteY4" fmla="*/ 0 h 3689131"/>
                <a:gd name="connsiteX0" fmla="*/ 0 w 520263"/>
                <a:gd name="connsiteY0" fmla="*/ 0 h 3689131"/>
                <a:gd name="connsiteX1" fmla="*/ 504497 w 520263"/>
                <a:gd name="connsiteY1" fmla="*/ 0 h 3689131"/>
                <a:gd name="connsiteX2" fmla="*/ 520263 w 520263"/>
                <a:gd name="connsiteY2" fmla="*/ 3294993 h 3689131"/>
                <a:gd name="connsiteX3" fmla="*/ 0 w 520263"/>
                <a:gd name="connsiteY3" fmla="*/ 3689131 h 3689131"/>
                <a:gd name="connsiteX4" fmla="*/ 0 w 520263"/>
                <a:gd name="connsiteY4" fmla="*/ 0 h 3689131"/>
                <a:gd name="connsiteX0" fmla="*/ 0 w 505912"/>
                <a:gd name="connsiteY0" fmla="*/ 0 h 3689131"/>
                <a:gd name="connsiteX1" fmla="*/ 504497 w 505912"/>
                <a:gd name="connsiteY1" fmla="*/ 0 h 3689131"/>
                <a:gd name="connsiteX2" fmla="*/ 503555 w 505912"/>
                <a:gd name="connsiteY2" fmla="*/ 3365360 h 3689131"/>
                <a:gd name="connsiteX3" fmla="*/ 0 w 505912"/>
                <a:gd name="connsiteY3" fmla="*/ 3689131 h 3689131"/>
                <a:gd name="connsiteX4" fmla="*/ 0 w 505912"/>
                <a:gd name="connsiteY4" fmla="*/ 0 h 3689131"/>
                <a:gd name="connsiteX0" fmla="*/ 0 w 509124"/>
                <a:gd name="connsiteY0" fmla="*/ 0 h 3689131"/>
                <a:gd name="connsiteX1" fmla="*/ 504497 w 509124"/>
                <a:gd name="connsiteY1" fmla="*/ 0 h 3689131"/>
                <a:gd name="connsiteX2" fmla="*/ 509123 w 509124"/>
                <a:gd name="connsiteY2" fmla="*/ 3335735 h 3689131"/>
                <a:gd name="connsiteX3" fmla="*/ 0 w 509124"/>
                <a:gd name="connsiteY3" fmla="*/ 3689131 h 3689131"/>
                <a:gd name="connsiteX4" fmla="*/ 0 w 509124"/>
                <a:gd name="connsiteY4" fmla="*/ 0 h 36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24" h="3689131">
                  <a:moveTo>
                    <a:pt x="0" y="0"/>
                  </a:moveTo>
                  <a:lnTo>
                    <a:pt x="504497" y="0"/>
                  </a:lnTo>
                  <a:cubicBezTo>
                    <a:pt x="509752" y="1098331"/>
                    <a:pt x="503868" y="2237404"/>
                    <a:pt x="509123" y="3335735"/>
                  </a:cubicBezTo>
                  <a:lnTo>
                    <a:pt x="0" y="3689131"/>
                  </a:lnTo>
                  <a:lnTo>
                    <a:pt x="0" y="0"/>
                  </a:lnTo>
                  <a:close/>
                </a:path>
              </a:pathLst>
            </a:custGeom>
            <a:solidFill>
              <a:srgbClr val="254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94" name="Rectangle 2">
              <a:extLst>
                <a:ext uri="{FF2B5EF4-FFF2-40B4-BE49-F238E27FC236}">
                  <a16:creationId xmlns:a16="http://schemas.microsoft.com/office/drawing/2014/main" id="{FDB0441C-4A7C-8323-593B-192373A34767}"/>
                </a:ext>
              </a:extLst>
            </p:cNvPr>
            <p:cNvSpPr/>
            <p:nvPr userDrawn="1"/>
          </p:nvSpPr>
          <p:spPr>
            <a:xfrm rot="16200000">
              <a:off x="4403724" y="5847250"/>
              <a:ext cx="513015" cy="808400"/>
            </a:xfrm>
            <a:custGeom>
              <a:avLst/>
              <a:gdLst>
                <a:gd name="connsiteX0" fmla="*/ 0 w 530198"/>
                <a:gd name="connsiteY0" fmla="*/ 0 h 222837"/>
                <a:gd name="connsiteX1" fmla="*/ 530198 w 530198"/>
                <a:gd name="connsiteY1" fmla="*/ 0 h 222837"/>
                <a:gd name="connsiteX2" fmla="*/ 530198 w 530198"/>
                <a:gd name="connsiteY2" fmla="*/ 222837 h 222837"/>
                <a:gd name="connsiteX3" fmla="*/ 0 w 530198"/>
                <a:gd name="connsiteY3" fmla="*/ 222837 h 222837"/>
                <a:gd name="connsiteX4" fmla="*/ 0 w 530198"/>
                <a:gd name="connsiteY4" fmla="*/ 0 h 222837"/>
                <a:gd name="connsiteX0" fmla="*/ 0 w 545566"/>
                <a:gd name="connsiteY0" fmla="*/ 399570 h 622407"/>
                <a:gd name="connsiteX1" fmla="*/ 545566 w 545566"/>
                <a:gd name="connsiteY1" fmla="*/ 0 h 622407"/>
                <a:gd name="connsiteX2" fmla="*/ 530198 w 545566"/>
                <a:gd name="connsiteY2" fmla="*/ 622407 h 622407"/>
                <a:gd name="connsiteX3" fmla="*/ 0 w 545566"/>
                <a:gd name="connsiteY3" fmla="*/ 622407 h 622407"/>
                <a:gd name="connsiteX4" fmla="*/ 0 w 545566"/>
                <a:gd name="connsiteY4" fmla="*/ 399570 h 622407"/>
                <a:gd name="connsiteX0" fmla="*/ 0 w 530198"/>
                <a:gd name="connsiteY0" fmla="*/ 384202 h 607039"/>
                <a:gd name="connsiteX1" fmla="*/ 522514 w 530198"/>
                <a:gd name="connsiteY1" fmla="*/ 0 h 607039"/>
                <a:gd name="connsiteX2" fmla="*/ 530198 w 530198"/>
                <a:gd name="connsiteY2" fmla="*/ 607039 h 607039"/>
                <a:gd name="connsiteX3" fmla="*/ 0 w 530198"/>
                <a:gd name="connsiteY3" fmla="*/ 607039 h 607039"/>
                <a:gd name="connsiteX4" fmla="*/ 0 w 530198"/>
                <a:gd name="connsiteY4" fmla="*/ 384202 h 607039"/>
                <a:gd name="connsiteX0" fmla="*/ 0 w 530198"/>
                <a:gd name="connsiteY0" fmla="*/ 393727 h 616564"/>
                <a:gd name="connsiteX1" fmla="*/ 525689 w 530198"/>
                <a:gd name="connsiteY1" fmla="*/ 0 h 616564"/>
                <a:gd name="connsiteX2" fmla="*/ 530198 w 530198"/>
                <a:gd name="connsiteY2" fmla="*/ 616564 h 616564"/>
                <a:gd name="connsiteX3" fmla="*/ 0 w 530198"/>
                <a:gd name="connsiteY3" fmla="*/ 616564 h 616564"/>
                <a:gd name="connsiteX4" fmla="*/ 0 w 530198"/>
                <a:gd name="connsiteY4" fmla="*/ 393727 h 616564"/>
                <a:gd name="connsiteX0" fmla="*/ 0 w 526237"/>
                <a:gd name="connsiteY0" fmla="*/ 393727 h 616564"/>
                <a:gd name="connsiteX1" fmla="*/ 525689 w 526237"/>
                <a:gd name="connsiteY1" fmla="*/ 0 h 616564"/>
                <a:gd name="connsiteX2" fmla="*/ 523424 w 526237"/>
                <a:gd name="connsiteY2" fmla="*/ 230484 h 616564"/>
                <a:gd name="connsiteX3" fmla="*/ 0 w 526237"/>
                <a:gd name="connsiteY3" fmla="*/ 616564 h 616564"/>
                <a:gd name="connsiteX4" fmla="*/ 0 w 526237"/>
                <a:gd name="connsiteY4" fmla="*/ 393727 h 616564"/>
                <a:gd name="connsiteX0" fmla="*/ 0 w 526811"/>
                <a:gd name="connsiteY0" fmla="*/ 393727 h 616564"/>
                <a:gd name="connsiteX1" fmla="*/ 525689 w 526811"/>
                <a:gd name="connsiteY1" fmla="*/ 0 h 616564"/>
                <a:gd name="connsiteX2" fmla="*/ 526811 w 526811"/>
                <a:gd name="connsiteY2" fmla="*/ 230484 h 616564"/>
                <a:gd name="connsiteX3" fmla="*/ 0 w 526811"/>
                <a:gd name="connsiteY3" fmla="*/ 616564 h 616564"/>
                <a:gd name="connsiteX4" fmla="*/ 0 w 526811"/>
                <a:gd name="connsiteY4" fmla="*/ 393727 h 61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811" h="616564">
                  <a:moveTo>
                    <a:pt x="0" y="393727"/>
                  </a:moveTo>
                  <a:lnTo>
                    <a:pt x="525689" y="0"/>
                  </a:lnTo>
                  <a:cubicBezTo>
                    <a:pt x="528250" y="202346"/>
                    <a:pt x="524250" y="28138"/>
                    <a:pt x="526811" y="230484"/>
                  </a:cubicBezTo>
                  <a:lnTo>
                    <a:pt x="0" y="616564"/>
                  </a:lnTo>
                  <a:lnTo>
                    <a:pt x="0" y="393727"/>
                  </a:lnTo>
                  <a:close/>
                </a:path>
              </a:pathLst>
            </a:custGeom>
            <a:solidFill>
              <a:srgbClr val="D2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grpSp>
      <p:sp>
        <p:nvSpPr>
          <p:cNvPr id="95" name="TextBox 94">
            <a:extLst>
              <a:ext uri="{FF2B5EF4-FFF2-40B4-BE49-F238E27FC236}">
                <a16:creationId xmlns:a16="http://schemas.microsoft.com/office/drawing/2014/main" id="{FEC6D850-1B15-81BC-FDC1-F3A048D84783}"/>
              </a:ext>
            </a:extLst>
          </p:cNvPr>
          <p:cNvSpPr txBox="1"/>
          <p:nvPr userDrawn="1"/>
        </p:nvSpPr>
        <p:spPr>
          <a:xfrm>
            <a:off x="198393" y="142048"/>
            <a:ext cx="3185212"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MISSION STATEMENT</a:t>
            </a:r>
          </a:p>
        </p:txBody>
      </p:sp>
      <p:grpSp>
        <p:nvGrpSpPr>
          <p:cNvPr id="96" name="Group 95">
            <a:extLst>
              <a:ext uri="{FF2B5EF4-FFF2-40B4-BE49-F238E27FC236}">
                <a16:creationId xmlns:a16="http://schemas.microsoft.com/office/drawing/2014/main" id="{4D5F281A-8603-95F7-4EB4-216308730D47}"/>
              </a:ext>
            </a:extLst>
          </p:cNvPr>
          <p:cNvGrpSpPr/>
          <p:nvPr userDrawn="1"/>
        </p:nvGrpSpPr>
        <p:grpSpPr>
          <a:xfrm>
            <a:off x="159286" y="2396768"/>
            <a:ext cx="3174333" cy="293438"/>
            <a:chOff x="-866774" y="5994942"/>
            <a:chExt cx="5931206" cy="514733"/>
          </a:xfrm>
        </p:grpSpPr>
        <p:sp>
          <p:nvSpPr>
            <p:cNvPr id="97" name="Rectangle 1">
              <a:extLst>
                <a:ext uri="{FF2B5EF4-FFF2-40B4-BE49-F238E27FC236}">
                  <a16:creationId xmlns:a16="http://schemas.microsoft.com/office/drawing/2014/main" id="{2A1099F4-46F3-BD03-E8A7-DA5881780BAD}"/>
                </a:ext>
              </a:extLst>
            </p:cNvPr>
            <p:cNvSpPr/>
            <p:nvPr userDrawn="1"/>
          </p:nvSpPr>
          <p:spPr>
            <a:xfrm rot="16200000">
              <a:off x="1652566" y="3481212"/>
              <a:ext cx="509123" cy="5547803"/>
            </a:xfrm>
            <a:custGeom>
              <a:avLst/>
              <a:gdLst>
                <a:gd name="connsiteX0" fmla="*/ 0 w 504497"/>
                <a:gd name="connsiteY0" fmla="*/ 0 h 3689131"/>
                <a:gd name="connsiteX1" fmla="*/ 504497 w 504497"/>
                <a:gd name="connsiteY1" fmla="*/ 0 h 3689131"/>
                <a:gd name="connsiteX2" fmla="*/ 504497 w 504497"/>
                <a:gd name="connsiteY2" fmla="*/ 3689131 h 3689131"/>
                <a:gd name="connsiteX3" fmla="*/ 0 w 504497"/>
                <a:gd name="connsiteY3" fmla="*/ 3689131 h 3689131"/>
                <a:gd name="connsiteX4" fmla="*/ 0 w 504497"/>
                <a:gd name="connsiteY4" fmla="*/ 0 h 3689131"/>
                <a:gd name="connsiteX0" fmla="*/ 0 w 520263"/>
                <a:gd name="connsiteY0" fmla="*/ 0 h 3689131"/>
                <a:gd name="connsiteX1" fmla="*/ 504497 w 520263"/>
                <a:gd name="connsiteY1" fmla="*/ 0 h 3689131"/>
                <a:gd name="connsiteX2" fmla="*/ 520263 w 520263"/>
                <a:gd name="connsiteY2" fmla="*/ 3294993 h 3689131"/>
                <a:gd name="connsiteX3" fmla="*/ 0 w 520263"/>
                <a:gd name="connsiteY3" fmla="*/ 3689131 h 3689131"/>
                <a:gd name="connsiteX4" fmla="*/ 0 w 520263"/>
                <a:gd name="connsiteY4" fmla="*/ 0 h 3689131"/>
                <a:gd name="connsiteX0" fmla="*/ 0 w 505912"/>
                <a:gd name="connsiteY0" fmla="*/ 0 h 3689131"/>
                <a:gd name="connsiteX1" fmla="*/ 504497 w 505912"/>
                <a:gd name="connsiteY1" fmla="*/ 0 h 3689131"/>
                <a:gd name="connsiteX2" fmla="*/ 503555 w 505912"/>
                <a:gd name="connsiteY2" fmla="*/ 3365360 h 3689131"/>
                <a:gd name="connsiteX3" fmla="*/ 0 w 505912"/>
                <a:gd name="connsiteY3" fmla="*/ 3689131 h 3689131"/>
                <a:gd name="connsiteX4" fmla="*/ 0 w 505912"/>
                <a:gd name="connsiteY4" fmla="*/ 0 h 3689131"/>
                <a:gd name="connsiteX0" fmla="*/ 0 w 509124"/>
                <a:gd name="connsiteY0" fmla="*/ 0 h 3689131"/>
                <a:gd name="connsiteX1" fmla="*/ 504497 w 509124"/>
                <a:gd name="connsiteY1" fmla="*/ 0 h 3689131"/>
                <a:gd name="connsiteX2" fmla="*/ 509123 w 509124"/>
                <a:gd name="connsiteY2" fmla="*/ 3335735 h 3689131"/>
                <a:gd name="connsiteX3" fmla="*/ 0 w 509124"/>
                <a:gd name="connsiteY3" fmla="*/ 3689131 h 3689131"/>
                <a:gd name="connsiteX4" fmla="*/ 0 w 509124"/>
                <a:gd name="connsiteY4" fmla="*/ 0 h 36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24" h="3689131">
                  <a:moveTo>
                    <a:pt x="0" y="0"/>
                  </a:moveTo>
                  <a:lnTo>
                    <a:pt x="504497" y="0"/>
                  </a:lnTo>
                  <a:cubicBezTo>
                    <a:pt x="509752" y="1098331"/>
                    <a:pt x="503868" y="2237404"/>
                    <a:pt x="509123" y="3335735"/>
                  </a:cubicBezTo>
                  <a:lnTo>
                    <a:pt x="0" y="3689131"/>
                  </a:lnTo>
                  <a:lnTo>
                    <a:pt x="0" y="0"/>
                  </a:lnTo>
                  <a:close/>
                </a:path>
              </a:pathLst>
            </a:custGeom>
            <a:solidFill>
              <a:srgbClr val="254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98" name="Rectangle 2">
              <a:extLst>
                <a:ext uri="{FF2B5EF4-FFF2-40B4-BE49-F238E27FC236}">
                  <a16:creationId xmlns:a16="http://schemas.microsoft.com/office/drawing/2014/main" id="{8B5A03C7-67CE-232B-8768-B49DA3EE6828}"/>
                </a:ext>
              </a:extLst>
            </p:cNvPr>
            <p:cNvSpPr/>
            <p:nvPr userDrawn="1"/>
          </p:nvSpPr>
          <p:spPr>
            <a:xfrm rot="16200000">
              <a:off x="4403724" y="5847250"/>
              <a:ext cx="513015" cy="808400"/>
            </a:xfrm>
            <a:custGeom>
              <a:avLst/>
              <a:gdLst>
                <a:gd name="connsiteX0" fmla="*/ 0 w 530198"/>
                <a:gd name="connsiteY0" fmla="*/ 0 h 222837"/>
                <a:gd name="connsiteX1" fmla="*/ 530198 w 530198"/>
                <a:gd name="connsiteY1" fmla="*/ 0 h 222837"/>
                <a:gd name="connsiteX2" fmla="*/ 530198 w 530198"/>
                <a:gd name="connsiteY2" fmla="*/ 222837 h 222837"/>
                <a:gd name="connsiteX3" fmla="*/ 0 w 530198"/>
                <a:gd name="connsiteY3" fmla="*/ 222837 h 222837"/>
                <a:gd name="connsiteX4" fmla="*/ 0 w 530198"/>
                <a:gd name="connsiteY4" fmla="*/ 0 h 222837"/>
                <a:gd name="connsiteX0" fmla="*/ 0 w 545566"/>
                <a:gd name="connsiteY0" fmla="*/ 399570 h 622407"/>
                <a:gd name="connsiteX1" fmla="*/ 545566 w 545566"/>
                <a:gd name="connsiteY1" fmla="*/ 0 h 622407"/>
                <a:gd name="connsiteX2" fmla="*/ 530198 w 545566"/>
                <a:gd name="connsiteY2" fmla="*/ 622407 h 622407"/>
                <a:gd name="connsiteX3" fmla="*/ 0 w 545566"/>
                <a:gd name="connsiteY3" fmla="*/ 622407 h 622407"/>
                <a:gd name="connsiteX4" fmla="*/ 0 w 545566"/>
                <a:gd name="connsiteY4" fmla="*/ 399570 h 622407"/>
                <a:gd name="connsiteX0" fmla="*/ 0 w 530198"/>
                <a:gd name="connsiteY0" fmla="*/ 384202 h 607039"/>
                <a:gd name="connsiteX1" fmla="*/ 522514 w 530198"/>
                <a:gd name="connsiteY1" fmla="*/ 0 h 607039"/>
                <a:gd name="connsiteX2" fmla="*/ 530198 w 530198"/>
                <a:gd name="connsiteY2" fmla="*/ 607039 h 607039"/>
                <a:gd name="connsiteX3" fmla="*/ 0 w 530198"/>
                <a:gd name="connsiteY3" fmla="*/ 607039 h 607039"/>
                <a:gd name="connsiteX4" fmla="*/ 0 w 530198"/>
                <a:gd name="connsiteY4" fmla="*/ 384202 h 607039"/>
                <a:gd name="connsiteX0" fmla="*/ 0 w 530198"/>
                <a:gd name="connsiteY0" fmla="*/ 393727 h 616564"/>
                <a:gd name="connsiteX1" fmla="*/ 525689 w 530198"/>
                <a:gd name="connsiteY1" fmla="*/ 0 h 616564"/>
                <a:gd name="connsiteX2" fmla="*/ 530198 w 530198"/>
                <a:gd name="connsiteY2" fmla="*/ 616564 h 616564"/>
                <a:gd name="connsiteX3" fmla="*/ 0 w 530198"/>
                <a:gd name="connsiteY3" fmla="*/ 616564 h 616564"/>
                <a:gd name="connsiteX4" fmla="*/ 0 w 530198"/>
                <a:gd name="connsiteY4" fmla="*/ 393727 h 616564"/>
                <a:gd name="connsiteX0" fmla="*/ 0 w 526237"/>
                <a:gd name="connsiteY0" fmla="*/ 393727 h 616564"/>
                <a:gd name="connsiteX1" fmla="*/ 525689 w 526237"/>
                <a:gd name="connsiteY1" fmla="*/ 0 h 616564"/>
                <a:gd name="connsiteX2" fmla="*/ 523424 w 526237"/>
                <a:gd name="connsiteY2" fmla="*/ 230484 h 616564"/>
                <a:gd name="connsiteX3" fmla="*/ 0 w 526237"/>
                <a:gd name="connsiteY3" fmla="*/ 616564 h 616564"/>
                <a:gd name="connsiteX4" fmla="*/ 0 w 526237"/>
                <a:gd name="connsiteY4" fmla="*/ 393727 h 616564"/>
                <a:gd name="connsiteX0" fmla="*/ 0 w 526811"/>
                <a:gd name="connsiteY0" fmla="*/ 393727 h 616564"/>
                <a:gd name="connsiteX1" fmla="*/ 525689 w 526811"/>
                <a:gd name="connsiteY1" fmla="*/ 0 h 616564"/>
                <a:gd name="connsiteX2" fmla="*/ 526811 w 526811"/>
                <a:gd name="connsiteY2" fmla="*/ 230484 h 616564"/>
                <a:gd name="connsiteX3" fmla="*/ 0 w 526811"/>
                <a:gd name="connsiteY3" fmla="*/ 616564 h 616564"/>
                <a:gd name="connsiteX4" fmla="*/ 0 w 526811"/>
                <a:gd name="connsiteY4" fmla="*/ 393727 h 61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811" h="616564">
                  <a:moveTo>
                    <a:pt x="0" y="393727"/>
                  </a:moveTo>
                  <a:lnTo>
                    <a:pt x="525689" y="0"/>
                  </a:lnTo>
                  <a:cubicBezTo>
                    <a:pt x="528250" y="202346"/>
                    <a:pt x="524250" y="28138"/>
                    <a:pt x="526811" y="230484"/>
                  </a:cubicBezTo>
                  <a:lnTo>
                    <a:pt x="0" y="616564"/>
                  </a:lnTo>
                  <a:lnTo>
                    <a:pt x="0" y="393727"/>
                  </a:lnTo>
                  <a:close/>
                </a:path>
              </a:pathLst>
            </a:custGeom>
            <a:solidFill>
              <a:srgbClr val="D2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grpSp>
      <p:sp>
        <p:nvSpPr>
          <p:cNvPr id="99" name="TextBox 98">
            <a:extLst>
              <a:ext uri="{FF2B5EF4-FFF2-40B4-BE49-F238E27FC236}">
                <a16:creationId xmlns:a16="http://schemas.microsoft.com/office/drawing/2014/main" id="{E427F108-4AE9-96FE-4346-6B1BE2DB6B28}"/>
              </a:ext>
            </a:extLst>
          </p:cNvPr>
          <p:cNvSpPr txBox="1"/>
          <p:nvPr userDrawn="1"/>
        </p:nvSpPr>
        <p:spPr>
          <a:xfrm>
            <a:off x="196997" y="2389108"/>
            <a:ext cx="3185212"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DEOCS PURPOSE</a:t>
            </a:r>
          </a:p>
        </p:txBody>
      </p:sp>
      <p:sp>
        <p:nvSpPr>
          <p:cNvPr id="117" name="TextBox 116">
            <a:extLst>
              <a:ext uri="{FF2B5EF4-FFF2-40B4-BE49-F238E27FC236}">
                <a16:creationId xmlns:a16="http://schemas.microsoft.com/office/drawing/2014/main" id="{4740DE13-CC63-949C-0C3A-739AB9C108E1}"/>
              </a:ext>
            </a:extLst>
          </p:cNvPr>
          <p:cNvSpPr txBox="1"/>
          <p:nvPr userDrawn="1"/>
        </p:nvSpPr>
        <p:spPr>
          <a:xfrm>
            <a:off x="3436197" y="777796"/>
            <a:ext cx="2916455" cy="667875"/>
          </a:xfrm>
          <a:prstGeom prst="rect">
            <a:avLst/>
          </a:prstGeom>
          <a:noFill/>
        </p:spPr>
        <p:txBody>
          <a:bodyPr wrap="square">
            <a:spAutoFit/>
          </a:bodyPr>
          <a:lstStyle/>
          <a:p>
            <a:pPr>
              <a:lnSpc>
                <a:spcPct val="85000"/>
              </a:lnSpc>
            </a:pPr>
            <a:r>
              <a:rPr lang="en-US" sz="1100">
                <a:solidFill>
                  <a:srgbClr val="254267"/>
                </a:solidFill>
                <a:latin typeface="Arial Narrow" panose="020B0604020202020204" pitchFamily="34" charset="0"/>
                <a:cs typeface="Arial Narrow" panose="020B0604020202020204" pitchFamily="34" charset="0"/>
              </a:rPr>
              <a:t>Attitudes, beliefs, and behaviors associated with positive outcomes. Favorable ratings for protective factors are shown below. Higher favorable ratings are linked to a higher likelihood of positive outcomes.</a:t>
            </a:r>
          </a:p>
        </p:txBody>
      </p:sp>
      <p:sp>
        <p:nvSpPr>
          <p:cNvPr id="118" name="TextBox 117">
            <a:extLst>
              <a:ext uri="{FF2B5EF4-FFF2-40B4-BE49-F238E27FC236}">
                <a16:creationId xmlns:a16="http://schemas.microsoft.com/office/drawing/2014/main" id="{96EB68C6-C440-600C-E2C7-10BEEE267B5C}"/>
              </a:ext>
            </a:extLst>
          </p:cNvPr>
          <p:cNvSpPr txBox="1"/>
          <p:nvPr userDrawn="1"/>
        </p:nvSpPr>
        <p:spPr>
          <a:xfrm>
            <a:off x="3436197" y="4358433"/>
            <a:ext cx="2916455" cy="667875"/>
          </a:xfrm>
          <a:prstGeom prst="rect">
            <a:avLst/>
          </a:prstGeom>
          <a:noFill/>
        </p:spPr>
        <p:txBody>
          <a:bodyPr wrap="square">
            <a:spAutoFit/>
          </a:bodyPr>
          <a:lstStyle/>
          <a:p>
            <a:pPr>
              <a:lnSpc>
                <a:spcPct val="85000"/>
              </a:lnSpc>
            </a:pPr>
            <a:r>
              <a:rPr lang="en-US" sz="1100">
                <a:solidFill>
                  <a:srgbClr val="254267"/>
                </a:solidFill>
                <a:latin typeface="Arial Narrow" panose="020B0604020202020204" pitchFamily="34" charset="0"/>
                <a:cs typeface="Arial Narrow" panose="020B0604020202020204" pitchFamily="34" charset="0"/>
              </a:rPr>
              <a:t>Attitudes, beliefs, and behaviors associated with negative outcomes. Unfavorable ratings for risk factors are shown below. Higher unfavorable ratings are linked to a higher likelihood of negative outcomes.</a:t>
            </a:r>
          </a:p>
        </p:txBody>
      </p:sp>
      <p:grpSp>
        <p:nvGrpSpPr>
          <p:cNvPr id="11" name="Group 10">
            <a:extLst>
              <a:ext uri="{FF2B5EF4-FFF2-40B4-BE49-F238E27FC236}">
                <a16:creationId xmlns:a16="http://schemas.microsoft.com/office/drawing/2014/main" id="{ECE03CC9-99AA-A8DE-9508-58C360D22D20}"/>
              </a:ext>
            </a:extLst>
          </p:cNvPr>
          <p:cNvGrpSpPr/>
          <p:nvPr userDrawn="1"/>
        </p:nvGrpSpPr>
        <p:grpSpPr>
          <a:xfrm>
            <a:off x="3502508" y="145461"/>
            <a:ext cx="6396605" cy="297538"/>
            <a:chOff x="3375503" y="145461"/>
            <a:chExt cx="6538890" cy="297538"/>
          </a:xfrm>
        </p:grpSpPr>
        <p:sp>
          <p:nvSpPr>
            <p:cNvPr id="12" name="Rectangle 68">
              <a:extLst>
                <a:ext uri="{FF2B5EF4-FFF2-40B4-BE49-F238E27FC236}">
                  <a16:creationId xmlns:a16="http://schemas.microsoft.com/office/drawing/2014/main" id="{DF7212D5-4F58-C955-41B1-98885EE74843}"/>
                </a:ext>
              </a:extLst>
            </p:cNvPr>
            <p:cNvSpPr/>
            <p:nvPr/>
          </p:nvSpPr>
          <p:spPr>
            <a:xfrm>
              <a:off x="3375503" y="152905"/>
              <a:ext cx="6314161" cy="290094"/>
            </a:xfrm>
            <a:custGeom>
              <a:avLst/>
              <a:gdLst>
                <a:gd name="connsiteX0" fmla="*/ 0 w 6349721"/>
                <a:gd name="connsiteY0" fmla="*/ 0 h 285014"/>
                <a:gd name="connsiteX1" fmla="*/ 6349721 w 6349721"/>
                <a:gd name="connsiteY1" fmla="*/ 0 h 285014"/>
                <a:gd name="connsiteX2" fmla="*/ 6349721 w 6349721"/>
                <a:gd name="connsiteY2" fmla="*/ 285014 h 285014"/>
                <a:gd name="connsiteX3" fmla="*/ 0 w 6349721"/>
                <a:gd name="connsiteY3" fmla="*/ 285014 h 285014"/>
                <a:gd name="connsiteX4" fmla="*/ 0 w 6349721"/>
                <a:gd name="connsiteY4" fmla="*/ 0 h 285014"/>
                <a:gd name="connsiteX0" fmla="*/ 0 w 6349721"/>
                <a:gd name="connsiteY0" fmla="*/ 0 h 285014"/>
                <a:gd name="connsiteX1" fmla="*/ 6034761 w 6349721"/>
                <a:gd name="connsiteY1" fmla="*/ 0 h 285014"/>
                <a:gd name="connsiteX2" fmla="*/ 6349721 w 6349721"/>
                <a:gd name="connsiteY2" fmla="*/ 285014 h 285014"/>
                <a:gd name="connsiteX3" fmla="*/ 0 w 6349721"/>
                <a:gd name="connsiteY3" fmla="*/ 285014 h 285014"/>
                <a:gd name="connsiteX4" fmla="*/ 0 w 6349721"/>
                <a:gd name="connsiteY4" fmla="*/ 0 h 285014"/>
                <a:gd name="connsiteX0" fmla="*/ 0 w 6314161"/>
                <a:gd name="connsiteY0" fmla="*/ 0 h 290094"/>
                <a:gd name="connsiteX1" fmla="*/ 6034761 w 6314161"/>
                <a:gd name="connsiteY1" fmla="*/ 0 h 290094"/>
                <a:gd name="connsiteX2" fmla="*/ 6314161 w 6314161"/>
                <a:gd name="connsiteY2" fmla="*/ 290094 h 290094"/>
                <a:gd name="connsiteX3" fmla="*/ 0 w 6314161"/>
                <a:gd name="connsiteY3" fmla="*/ 285014 h 290094"/>
                <a:gd name="connsiteX4" fmla="*/ 0 w 6314161"/>
                <a:gd name="connsiteY4" fmla="*/ 0 h 29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4161" h="290094">
                  <a:moveTo>
                    <a:pt x="0" y="0"/>
                  </a:moveTo>
                  <a:lnTo>
                    <a:pt x="6034761" y="0"/>
                  </a:lnTo>
                  <a:lnTo>
                    <a:pt x="6314161" y="290094"/>
                  </a:lnTo>
                  <a:lnTo>
                    <a:pt x="0" y="285014"/>
                  </a:lnTo>
                  <a:lnTo>
                    <a:pt x="0" y="0"/>
                  </a:lnTo>
                  <a:close/>
                </a:path>
              </a:pathLst>
            </a:custGeom>
            <a:solidFill>
              <a:srgbClr val="254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B24F8387-BFCC-DADC-233D-F92454AE2F6D}"/>
                </a:ext>
              </a:extLst>
            </p:cNvPr>
            <p:cNvSpPr/>
            <p:nvPr userDrawn="1"/>
          </p:nvSpPr>
          <p:spPr>
            <a:xfrm rot="16200000">
              <a:off x="9537739" y="61265"/>
              <a:ext cx="292458" cy="460850"/>
            </a:xfrm>
            <a:custGeom>
              <a:avLst/>
              <a:gdLst>
                <a:gd name="connsiteX0" fmla="*/ 0 w 530198"/>
                <a:gd name="connsiteY0" fmla="*/ 0 h 222837"/>
                <a:gd name="connsiteX1" fmla="*/ 530198 w 530198"/>
                <a:gd name="connsiteY1" fmla="*/ 0 h 222837"/>
                <a:gd name="connsiteX2" fmla="*/ 530198 w 530198"/>
                <a:gd name="connsiteY2" fmla="*/ 222837 h 222837"/>
                <a:gd name="connsiteX3" fmla="*/ 0 w 530198"/>
                <a:gd name="connsiteY3" fmla="*/ 222837 h 222837"/>
                <a:gd name="connsiteX4" fmla="*/ 0 w 530198"/>
                <a:gd name="connsiteY4" fmla="*/ 0 h 222837"/>
                <a:gd name="connsiteX0" fmla="*/ 0 w 545566"/>
                <a:gd name="connsiteY0" fmla="*/ 399570 h 622407"/>
                <a:gd name="connsiteX1" fmla="*/ 545566 w 545566"/>
                <a:gd name="connsiteY1" fmla="*/ 0 h 622407"/>
                <a:gd name="connsiteX2" fmla="*/ 530198 w 545566"/>
                <a:gd name="connsiteY2" fmla="*/ 622407 h 622407"/>
                <a:gd name="connsiteX3" fmla="*/ 0 w 545566"/>
                <a:gd name="connsiteY3" fmla="*/ 622407 h 622407"/>
                <a:gd name="connsiteX4" fmla="*/ 0 w 545566"/>
                <a:gd name="connsiteY4" fmla="*/ 399570 h 622407"/>
                <a:gd name="connsiteX0" fmla="*/ 0 w 530198"/>
                <a:gd name="connsiteY0" fmla="*/ 384202 h 607039"/>
                <a:gd name="connsiteX1" fmla="*/ 522514 w 530198"/>
                <a:gd name="connsiteY1" fmla="*/ 0 h 607039"/>
                <a:gd name="connsiteX2" fmla="*/ 530198 w 530198"/>
                <a:gd name="connsiteY2" fmla="*/ 607039 h 607039"/>
                <a:gd name="connsiteX3" fmla="*/ 0 w 530198"/>
                <a:gd name="connsiteY3" fmla="*/ 607039 h 607039"/>
                <a:gd name="connsiteX4" fmla="*/ 0 w 530198"/>
                <a:gd name="connsiteY4" fmla="*/ 384202 h 607039"/>
                <a:gd name="connsiteX0" fmla="*/ 0 w 530198"/>
                <a:gd name="connsiteY0" fmla="*/ 393727 h 616564"/>
                <a:gd name="connsiteX1" fmla="*/ 525689 w 530198"/>
                <a:gd name="connsiteY1" fmla="*/ 0 h 616564"/>
                <a:gd name="connsiteX2" fmla="*/ 530198 w 530198"/>
                <a:gd name="connsiteY2" fmla="*/ 616564 h 616564"/>
                <a:gd name="connsiteX3" fmla="*/ 0 w 530198"/>
                <a:gd name="connsiteY3" fmla="*/ 616564 h 616564"/>
                <a:gd name="connsiteX4" fmla="*/ 0 w 530198"/>
                <a:gd name="connsiteY4" fmla="*/ 393727 h 616564"/>
                <a:gd name="connsiteX0" fmla="*/ 0 w 526237"/>
                <a:gd name="connsiteY0" fmla="*/ 393727 h 616564"/>
                <a:gd name="connsiteX1" fmla="*/ 525689 w 526237"/>
                <a:gd name="connsiteY1" fmla="*/ 0 h 616564"/>
                <a:gd name="connsiteX2" fmla="*/ 523424 w 526237"/>
                <a:gd name="connsiteY2" fmla="*/ 230484 h 616564"/>
                <a:gd name="connsiteX3" fmla="*/ 0 w 526237"/>
                <a:gd name="connsiteY3" fmla="*/ 616564 h 616564"/>
                <a:gd name="connsiteX4" fmla="*/ 0 w 526237"/>
                <a:gd name="connsiteY4" fmla="*/ 393727 h 616564"/>
                <a:gd name="connsiteX0" fmla="*/ 0 w 526811"/>
                <a:gd name="connsiteY0" fmla="*/ 393727 h 616564"/>
                <a:gd name="connsiteX1" fmla="*/ 525689 w 526811"/>
                <a:gd name="connsiteY1" fmla="*/ 0 h 616564"/>
                <a:gd name="connsiteX2" fmla="*/ 526811 w 526811"/>
                <a:gd name="connsiteY2" fmla="*/ 230484 h 616564"/>
                <a:gd name="connsiteX3" fmla="*/ 0 w 526811"/>
                <a:gd name="connsiteY3" fmla="*/ 616564 h 616564"/>
                <a:gd name="connsiteX4" fmla="*/ 0 w 526811"/>
                <a:gd name="connsiteY4" fmla="*/ 393727 h 61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811" h="616564">
                  <a:moveTo>
                    <a:pt x="0" y="393727"/>
                  </a:moveTo>
                  <a:lnTo>
                    <a:pt x="525689" y="0"/>
                  </a:lnTo>
                  <a:cubicBezTo>
                    <a:pt x="528250" y="202346"/>
                    <a:pt x="524250" y="28138"/>
                    <a:pt x="526811" y="230484"/>
                  </a:cubicBezTo>
                  <a:lnTo>
                    <a:pt x="0" y="616564"/>
                  </a:lnTo>
                  <a:lnTo>
                    <a:pt x="0" y="393727"/>
                  </a:lnTo>
                  <a:close/>
                </a:path>
              </a:pathLst>
            </a:custGeom>
            <a:solidFill>
              <a:srgbClr val="D2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grpSp>
      <p:sp>
        <p:nvSpPr>
          <p:cNvPr id="15" name="TextBox 14">
            <a:extLst>
              <a:ext uri="{FF2B5EF4-FFF2-40B4-BE49-F238E27FC236}">
                <a16:creationId xmlns:a16="http://schemas.microsoft.com/office/drawing/2014/main" id="{036DB8EF-599F-2A76-7CE2-A93BBF3DB045}"/>
              </a:ext>
            </a:extLst>
          </p:cNvPr>
          <p:cNvSpPr txBox="1"/>
          <p:nvPr userDrawn="1"/>
        </p:nvSpPr>
        <p:spPr>
          <a:xfrm>
            <a:off x="3510271" y="140993"/>
            <a:ext cx="5870777"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OUR DEOCS RESULTS</a:t>
            </a:r>
          </a:p>
        </p:txBody>
      </p:sp>
      <p:sp>
        <p:nvSpPr>
          <p:cNvPr id="18" name="Rectangle 1">
            <a:extLst>
              <a:ext uri="{FF2B5EF4-FFF2-40B4-BE49-F238E27FC236}">
                <a16:creationId xmlns:a16="http://schemas.microsoft.com/office/drawing/2014/main" id="{1BB3936D-5BC8-910F-4B3E-19B40F892D22}"/>
              </a:ext>
            </a:extLst>
          </p:cNvPr>
          <p:cNvSpPr/>
          <p:nvPr userDrawn="1"/>
        </p:nvSpPr>
        <p:spPr>
          <a:xfrm rot="16200000">
            <a:off x="8242855" y="1505791"/>
            <a:ext cx="290240" cy="3022282"/>
          </a:xfrm>
          <a:custGeom>
            <a:avLst/>
            <a:gdLst>
              <a:gd name="connsiteX0" fmla="*/ 0 w 504497"/>
              <a:gd name="connsiteY0" fmla="*/ 0 h 3689131"/>
              <a:gd name="connsiteX1" fmla="*/ 504497 w 504497"/>
              <a:gd name="connsiteY1" fmla="*/ 0 h 3689131"/>
              <a:gd name="connsiteX2" fmla="*/ 504497 w 504497"/>
              <a:gd name="connsiteY2" fmla="*/ 3689131 h 3689131"/>
              <a:gd name="connsiteX3" fmla="*/ 0 w 504497"/>
              <a:gd name="connsiteY3" fmla="*/ 3689131 h 3689131"/>
              <a:gd name="connsiteX4" fmla="*/ 0 w 504497"/>
              <a:gd name="connsiteY4" fmla="*/ 0 h 3689131"/>
              <a:gd name="connsiteX0" fmla="*/ 0 w 520263"/>
              <a:gd name="connsiteY0" fmla="*/ 0 h 3689131"/>
              <a:gd name="connsiteX1" fmla="*/ 504497 w 520263"/>
              <a:gd name="connsiteY1" fmla="*/ 0 h 3689131"/>
              <a:gd name="connsiteX2" fmla="*/ 520263 w 520263"/>
              <a:gd name="connsiteY2" fmla="*/ 3294993 h 3689131"/>
              <a:gd name="connsiteX3" fmla="*/ 0 w 520263"/>
              <a:gd name="connsiteY3" fmla="*/ 3689131 h 3689131"/>
              <a:gd name="connsiteX4" fmla="*/ 0 w 520263"/>
              <a:gd name="connsiteY4" fmla="*/ 0 h 3689131"/>
              <a:gd name="connsiteX0" fmla="*/ 0 w 505912"/>
              <a:gd name="connsiteY0" fmla="*/ 0 h 3689131"/>
              <a:gd name="connsiteX1" fmla="*/ 504497 w 505912"/>
              <a:gd name="connsiteY1" fmla="*/ 0 h 3689131"/>
              <a:gd name="connsiteX2" fmla="*/ 503555 w 505912"/>
              <a:gd name="connsiteY2" fmla="*/ 3365360 h 3689131"/>
              <a:gd name="connsiteX3" fmla="*/ 0 w 505912"/>
              <a:gd name="connsiteY3" fmla="*/ 3689131 h 3689131"/>
              <a:gd name="connsiteX4" fmla="*/ 0 w 505912"/>
              <a:gd name="connsiteY4" fmla="*/ 0 h 3689131"/>
              <a:gd name="connsiteX0" fmla="*/ 0 w 509124"/>
              <a:gd name="connsiteY0" fmla="*/ 0 h 3689131"/>
              <a:gd name="connsiteX1" fmla="*/ 504497 w 509124"/>
              <a:gd name="connsiteY1" fmla="*/ 0 h 3689131"/>
              <a:gd name="connsiteX2" fmla="*/ 509123 w 509124"/>
              <a:gd name="connsiteY2" fmla="*/ 3335735 h 3689131"/>
              <a:gd name="connsiteX3" fmla="*/ 0 w 509124"/>
              <a:gd name="connsiteY3" fmla="*/ 3689131 h 3689131"/>
              <a:gd name="connsiteX4" fmla="*/ 0 w 509124"/>
              <a:gd name="connsiteY4" fmla="*/ 0 h 36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24" h="3689131">
                <a:moveTo>
                  <a:pt x="0" y="0"/>
                </a:moveTo>
                <a:lnTo>
                  <a:pt x="504497" y="0"/>
                </a:lnTo>
                <a:cubicBezTo>
                  <a:pt x="509752" y="1098331"/>
                  <a:pt x="503868" y="2237404"/>
                  <a:pt x="509123" y="3335735"/>
                </a:cubicBezTo>
                <a:lnTo>
                  <a:pt x="0" y="3689131"/>
                </a:lnTo>
                <a:lnTo>
                  <a:pt x="0" y="0"/>
                </a:lnTo>
                <a:close/>
              </a:path>
            </a:pathLst>
          </a:custGeom>
          <a:solidFill>
            <a:srgbClr val="35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9" name="TextBox 18">
            <a:extLst>
              <a:ext uri="{FF2B5EF4-FFF2-40B4-BE49-F238E27FC236}">
                <a16:creationId xmlns:a16="http://schemas.microsoft.com/office/drawing/2014/main" id="{DEFDB952-A3A8-FECA-CAE7-0ED4CDA029F0}"/>
              </a:ext>
            </a:extLst>
          </p:cNvPr>
          <p:cNvSpPr txBox="1"/>
          <p:nvPr userDrawn="1"/>
        </p:nvSpPr>
        <p:spPr>
          <a:xfrm>
            <a:off x="6922953" y="2865446"/>
            <a:ext cx="2435444"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AREAS OF CHALLENGE</a:t>
            </a:r>
          </a:p>
        </p:txBody>
      </p:sp>
      <p:sp>
        <p:nvSpPr>
          <p:cNvPr id="20" name="Rectangle 1">
            <a:extLst>
              <a:ext uri="{FF2B5EF4-FFF2-40B4-BE49-F238E27FC236}">
                <a16:creationId xmlns:a16="http://schemas.microsoft.com/office/drawing/2014/main" id="{0F36730A-F358-B242-495A-BC6A956F75A4}"/>
              </a:ext>
            </a:extLst>
          </p:cNvPr>
          <p:cNvSpPr/>
          <p:nvPr userDrawn="1"/>
        </p:nvSpPr>
        <p:spPr>
          <a:xfrm rot="16200000">
            <a:off x="8267999" y="3875094"/>
            <a:ext cx="290240" cy="3059662"/>
          </a:xfrm>
          <a:custGeom>
            <a:avLst/>
            <a:gdLst>
              <a:gd name="connsiteX0" fmla="*/ 0 w 504497"/>
              <a:gd name="connsiteY0" fmla="*/ 0 h 3689131"/>
              <a:gd name="connsiteX1" fmla="*/ 504497 w 504497"/>
              <a:gd name="connsiteY1" fmla="*/ 0 h 3689131"/>
              <a:gd name="connsiteX2" fmla="*/ 504497 w 504497"/>
              <a:gd name="connsiteY2" fmla="*/ 3689131 h 3689131"/>
              <a:gd name="connsiteX3" fmla="*/ 0 w 504497"/>
              <a:gd name="connsiteY3" fmla="*/ 3689131 h 3689131"/>
              <a:gd name="connsiteX4" fmla="*/ 0 w 504497"/>
              <a:gd name="connsiteY4" fmla="*/ 0 h 3689131"/>
              <a:gd name="connsiteX0" fmla="*/ 0 w 520263"/>
              <a:gd name="connsiteY0" fmla="*/ 0 h 3689131"/>
              <a:gd name="connsiteX1" fmla="*/ 504497 w 520263"/>
              <a:gd name="connsiteY1" fmla="*/ 0 h 3689131"/>
              <a:gd name="connsiteX2" fmla="*/ 520263 w 520263"/>
              <a:gd name="connsiteY2" fmla="*/ 3294993 h 3689131"/>
              <a:gd name="connsiteX3" fmla="*/ 0 w 520263"/>
              <a:gd name="connsiteY3" fmla="*/ 3689131 h 3689131"/>
              <a:gd name="connsiteX4" fmla="*/ 0 w 520263"/>
              <a:gd name="connsiteY4" fmla="*/ 0 h 3689131"/>
              <a:gd name="connsiteX0" fmla="*/ 0 w 505912"/>
              <a:gd name="connsiteY0" fmla="*/ 0 h 3689131"/>
              <a:gd name="connsiteX1" fmla="*/ 504497 w 505912"/>
              <a:gd name="connsiteY1" fmla="*/ 0 h 3689131"/>
              <a:gd name="connsiteX2" fmla="*/ 503555 w 505912"/>
              <a:gd name="connsiteY2" fmla="*/ 3365360 h 3689131"/>
              <a:gd name="connsiteX3" fmla="*/ 0 w 505912"/>
              <a:gd name="connsiteY3" fmla="*/ 3689131 h 3689131"/>
              <a:gd name="connsiteX4" fmla="*/ 0 w 505912"/>
              <a:gd name="connsiteY4" fmla="*/ 0 h 3689131"/>
              <a:gd name="connsiteX0" fmla="*/ 0 w 509124"/>
              <a:gd name="connsiteY0" fmla="*/ 0 h 3689131"/>
              <a:gd name="connsiteX1" fmla="*/ 504497 w 509124"/>
              <a:gd name="connsiteY1" fmla="*/ 0 h 3689131"/>
              <a:gd name="connsiteX2" fmla="*/ 509123 w 509124"/>
              <a:gd name="connsiteY2" fmla="*/ 3335735 h 3689131"/>
              <a:gd name="connsiteX3" fmla="*/ 0 w 509124"/>
              <a:gd name="connsiteY3" fmla="*/ 3689131 h 3689131"/>
              <a:gd name="connsiteX4" fmla="*/ 0 w 509124"/>
              <a:gd name="connsiteY4" fmla="*/ 0 h 36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24" h="3689131">
                <a:moveTo>
                  <a:pt x="0" y="0"/>
                </a:moveTo>
                <a:lnTo>
                  <a:pt x="504497" y="0"/>
                </a:lnTo>
                <a:cubicBezTo>
                  <a:pt x="509752" y="1098331"/>
                  <a:pt x="503868" y="2237404"/>
                  <a:pt x="509123" y="3335735"/>
                </a:cubicBezTo>
                <a:lnTo>
                  <a:pt x="0" y="3689131"/>
                </a:lnTo>
                <a:lnTo>
                  <a:pt x="0" y="0"/>
                </a:lnTo>
                <a:close/>
              </a:path>
            </a:pathLst>
          </a:custGeom>
          <a:solidFill>
            <a:srgbClr val="35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1" name="TextBox 20">
            <a:extLst>
              <a:ext uri="{FF2B5EF4-FFF2-40B4-BE49-F238E27FC236}">
                <a16:creationId xmlns:a16="http://schemas.microsoft.com/office/drawing/2014/main" id="{41AB8F34-B268-042F-D404-A19AA813BB3D}"/>
              </a:ext>
            </a:extLst>
          </p:cNvPr>
          <p:cNvSpPr txBox="1"/>
          <p:nvPr userDrawn="1"/>
        </p:nvSpPr>
        <p:spPr>
          <a:xfrm>
            <a:off x="6925015" y="5259122"/>
            <a:ext cx="3017935"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WRITTEN COMMENTS THEMES</a:t>
            </a:r>
          </a:p>
        </p:txBody>
      </p:sp>
      <p:sp>
        <p:nvSpPr>
          <p:cNvPr id="22" name="Rectangle 1">
            <a:extLst>
              <a:ext uri="{FF2B5EF4-FFF2-40B4-BE49-F238E27FC236}">
                <a16:creationId xmlns:a16="http://schemas.microsoft.com/office/drawing/2014/main" id="{59A05331-977A-C349-501C-8ED69F7FD8DD}"/>
              </a:ext>
            </a:extLst>
          </p:cNvPr>
          <p:cNvSpPr/>
          <p:nvPr userDrawn="1"/>
        </p:nvSpPr>
        <p:spPr>
          <a:xfrm rot="16200000">
            <a:off x="4849315" y="-854128"/>
            <a:ext cx="290240" cy="2970443"/>
          </a:xfrm>
          <a:custGeom>
            <a:avLst/>
            <a:gdLst>
              <a:gd name="connsiteX0" fmla="*/ 0 w 504497"/>
              <a:gd name="connsiteY0" fmla="*/ 0 h 3689131"/>
              <a:gd name="connsiteX1" fmla="*/ 504497 w 504497"/>
              <a:gd name="connsiteY1" fmla="*/ 0 h 3689131"/>
              <a:gd name="connsiteX2" fmla="*/ 504497 w 504497"/>
              <a:gd name="connsiteY2" fmla="*/ 3689131 h 3689131"/>
              <a:gd name="connsiteX3" fmla="*/ 0 w 504497"/>
              <a:gd name="connsiteY3" fmla="*/ 3689131 h 3689131"/>
              <a:gd name="connsiteX4" fmla="*/ 0 w 504497"/>
              <a:gd name="connsiteY4" fmla="*/ 0 h 3689131"/>
              <a:gd name="connsiteX0" fmla="*/ 0 w 520263"/>
              <a:gd name="connsiteY0" fmla="*/ 0 h 3689131"/>
              <a:gd name="connsiteX1" fmla="*/ 504497 w 520263"/>
              <a:gd name="connsiteY1" fmla="*/ 0 h 3689131"/>
              <a:gd name="connsiteX2" fmla="*/ 520263 w 520263"/>
              <a:gd name="connsiteY2" fmla="*/ 3294993 h 3689131"/>
              <a:gd name="connsiteX3" fmla="*/ 0 w 520263"/>
              <a:gd name="connsiteY3" fmla="*/ 3689131 h 3689131"/>
              <a:gd name="connsiteX4" fmla="*/ 0 w 520263"/>
              <a:gd name="connsiteY4" fmla="*/ 0 h 3689131"/>
              <a:gd name="connsiteX0" fmla="*/ 0 w 505912"/>
              <a:gd name="connsiteY0" fmla="*/ 0 h 3689131"/>
              <a:gd name="connsiteX1" fmla="*/ 504497 w 505912"/>
              <a:gd name="connsiteY1" fmla="*/ 0 h 3689131"/>
              <a:gd name="connsiteX2" fmla="*/ 503555 w 505912"/>
              <a:gd name="connsiteY2" fmla="*/ 3365360 h 3689131"/>
              <a:gd name="connsiteX3" fmla="*/ 0 w 505912"/>
              <a:gd name="connsiteY3" fmla="*/ 3689131 h 3689131"/>
              <a:gd name="connsiteX4" fmla="*/ 0 w 505912"/>
              <a:gd name="connsiteY4" fmla="*/ 0 h 3689131"/>
              <a:gd name="connsiteX0" fmla="*/ 0 w 509124"/>
              <a:gd name="connsiteY0" fmla="*/ 0 h 3689131"/>
              <a:gd name="connsiteX1" fmla="*/ 504497 w 509124"/>
              <a:gd name="connsiteY1" fmla="*/ 0 h 3689131"/>
              <a:gd name="connsiteX2" fmla="*/ 509123 w 509124"/>
              <a:gd name="connsiteY2" fmla="*/ 3335735 h 3689131"/>
              <a:gd name="connsiteX3" fmla="*/ 0 w 509124"/>
              <a:gd name="connsiteY3" fmla="*/ 3689131 h 3689131"/>
              <a:gd name="connsiteX4" fmla="*/ 0 w 509124"/>
              <a:gd name="connsiteY4" fmla="*/ 0 h 36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24" h="3689131">
                <a:moveTo>
                  <a:pt x="0" y="0"/>
                </a:moveTo>
                <a:lnTo>
                  <a:pt x="504497" y="0"/>
                </a:lnTo>
                <a:cubicBezTo>
                  <a:pt x="509752" y="1098331"/>
                  <a:pt x="503868" y="2237404"/>
                  <a:pt x="509123" y="3335735"/>
                </a:cubicBezTo>
                <a:lnTo>
                  <a:pt x="0" y="3689131"/>
                </a:lnTo>
                <a:lnTo>
                  <a:pt x="0" y="0"/>
                </a:lnTo>
                <a:close/>
              </a:path>
            </a:pathLst>
          </a:custGeom>
          <a:solidFill>
            <a:srgbClr val="35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3" name="Rectangle 1">
            <a:extLst>
              <a:ext uri="{FF2B5EF4-FFF2-40B4-BE49-F238E27FC236}">
                <a16:creationId xmlns:a16="http://schemas.microsoft.com/office/drawing/2014/main" id="{8731930E-EBC4-7673-ACD0-C9BF694A2139}"/>
              </a:ext>
            </a:extLst>
          </p:cNvPr>
          <p:cNvSpPr/>
          <p:nvPr userDrawn="1"/>
        </p:nvSpPr>
        <p:spPr>
          <a:xfrm rot="16200000">
            <a:off x="4849315" y="2745332"/>
            <a:ext cx="290240" cy="2970443"/>
          </a:xfrm>
          <a:custGeom>
            <a:avLst/>
            <a:gdLst>
              <a:gd name="connsiteX0" fmla="*/ 0 w 504497"/>
              <a:gd name="connsiteY0" fmla="*/ 0 h 3689131"/>
              <a:gd name="connsiteX1" fmla="*/ 504497 w 504497"/>
              <a:gd name="connsiteY1" fmla="*/ 0 h 3689131"/>
              <a:gd name="connsiteX2" fmla="*/ 504497 w 504497"/>
              <a:gd name="connsiteY2" fmla="*/ 3689131 h 3689131"/>
              <a:gd name="connsiteX3" fmla="*/ 0 w 504497"/>
              <a:gd name="connsiteY3" fmla="*/ 3689131 h 3689131"/>
              <a:gd name="connsiteX4" fmla="*/ 0 w 504497"/>
              <a:gd name="connsiteY4" fmla="*/ 0 h 3689131"/>
              <a:gd name="connsiteX0" fmla="*/ 0 w 520263"/>
              <a:gd name="connsiteY0" fmla="*/ 0 h 3689131"/>
              <a:gd name="connsiteX1" fmla="*/ 504497 w 520263"/>
              <a:gd name="connsiteY1" fmla="*/ 0 h 3689131"/>
              <a:gd name="connsiteX2" fmla="*/ 520263 w 520263"/>
              <a:gd name="connsiteY2" fmla="*/ 3294993 h 3689131"/>
              <a:gd name="connsiteX3" fmla="*/ 0 w 520263"/>
              <a:gd name="connsiteY3" fmla="*/ 3689131 h 3689131"/>
              <a:gd name="connsiteX4" fmla="*/ 0 w 520263"/>
              <a:gd name="connsiteY4" fmla="*/ 0 h 3689131"/>
              <a:gd name="connsiteX0" fmla="*/ 0 w 505912"/>
              <a:gd name="connsiteY0" fmla="*/ 0 h 3689131"/>
              <a:gd name="connsiteX1" fmla="*/ 504497 w 505912"/>
              <a:gd name="connsiteY1" fmla="*/ 0 h 3689131"/>
              <a:gd name="connsiteX2" fmla="*/ 503555 w 505912"/>
              <a:gd name="connsiteY2" fmla="*/ 3365360 h 3689131"/>
              <a:gd name="connsiteX3" fmla="*/ 0 w 505912"/>
              <a:gd name="connsiteY3" fmla="*/ 3689131 h 3689131"/>
              <a:gd name="connsiteX4" fmla="*/ 0 w 505912"/>
              <a:gd name="connsiteY4" fmla="*/ 0 h 3689131"/>
              <a:gd name="connsiteX0" fmla="*/ 0 w 509124"/>
              <a:gd name="connsiteY0" fmla="*/ 0 h 3689131"/>
              <a:gd name="connsiteX1" fmla="*/ 504497 w 509124"/>
              <a:gd name="connsiteY1" fmla="*/ 0 h 3689131"/>
              <a:gd name="connsiteX2" fmla="*/ 509123 w 509124"/>
              <a:gd name="connsiteY2" fmla="*/ 3335735 h 3689131"/>
              <a:gd name="connsiteX3" fmla="*/ 0 w 509124"/>
              <a:gd name="connsiteY3" fmla="*/ 3689131 h 3689131"/>
              <a:gd name="connsiteX4" fmla="*/ 0 w 509124"/>
              <a:gd name="connsiteY4" fmla="*/ 0 h 36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24" h="3689131">
                <a:moveTo>
                  <a:pt x="0" y="0"/>
                </a:moveTo>
                <a:lnTo>
                  <a:pt x="504497" y="0"/>
                </a:lnTo>
                <a:cubicBezTo>
                  <a:pt x="509752" y="1098331"/>
                  <a:pt x="503868" y="2237404"/>
                  <a:pt x="509123" y="3335735"/>
                </a:cubicBezTo>
                <a:lnTo>
                  <a:pt x="0" y="3689131"/>
                </a:lnTo>
                <a:lnTo>
                  <a:pt x="0" y="0"/>
                </a:lnTo>
                <a:close/>
              </a:path>
            </a:pathLst>
          </a:custGeom>
          <a:solidFill>
            <a:srgbClr val="35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4" name="TextBox 23">
            <a:extLst>
              <a:ext uri="{FF2B5EF4-FFF2-40B4-BE49-F238E27FC236}">
                <a16:creationId xmlns:a16="http://schemas.microsoft.com/office/drawing/2014/main" id="{6E9FAE9E-132B-69C8-E4F3-AD4B4FFEB17B}"/>
              </a:ext>
            </a:extLst>
          </p:cNvPr>
          <p:cNvSpPr txBox="1"/>
          <p:nvPr userDrawn="1"/>
        </p:nvSpPr>
        <p:spPr>
          <a:xfrm>
            <a:off x="3563202" y="476677"/>
            <a:ext cx="3164675"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PROTECTIVE FACTORS</a:t>
            </a:r>
          </a:p>
        </p:txBody>
      </p:sp>
      <p:sp>
        <p:nvSpPr>
          <p:cNvPr id="25" name="TextBox 24">
            <a:extLst>
              <a:ext uri="{FF2B5EF4-FFF2-40B4-BE49-F238E27FC236}">
                <a16:creationId xmlns:a16="http://schemas.microsoft.com/office/drawing/2014/main" id="{44607AD3-96F4-5619-C5AF-E68EF44222C7}"/>
              </a:ext>
            </a:extLst>
          </p:cNvPr>
          <p:cNvSpPr txBox="1"/>
          <p:nvPr userDrawn="1"/>
        </p:nvSpPr>
        <p:spPr>
          <a:xfrm>
            <a:off x="3563202" y="4081555"/>
            <a:ext cx="3164675"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RISK FACTORS</a:t>
            </a:r>
          </a:p>
        </p:txBody>
      </p:sp>
      <p:sp>
        <p:nvSpPr>
          <p:cNvPr id="28" name="Rectangle 1">
            <a:extLst>
              <a:ext uri="{FF2B5EF4-FFF2-40B4-BE49-F238E27FC236}">
                <a16:creationId xmlns:a16="http://schemas.microsoft.com/office/drawing/2014/main" id="{439FA24E-6104-3145-18B7-F939E148569D}"/>
              </a:ext>
            </a:extLst>
          </p:cNvPr>
          <p:cNvSpPr/>
          <p:nvPr userDrawn="1"/>
        </p:nvSpPr>
        <p:spPr>
          <a:xfrm rot="16200000">
            <a:off x="8246081" y="-877359"/>
            <a:ext cx="290240" cy="3015825"/>
          </a:xfrm>
          <a:custGeom>
            <a:avLst/>
            <a:gdLst>
              <a:gd name="connsiteX0" fmla="*/ 0 w 504497"/>
              <a:gd name="connsiteY0" fmla="*/ 0 h 3689131"/>
              <a:gd name="connsiteX1" fmla="*/ 504497 w 504497"/>
              <a:gd name="connsiteY1" fmla="*/ 0 h 3689131"/>
              <a:gd name="connsiteX2" fmla="*/ 504497 w 504497"/>
              <a:gd name="connsiteY2" fmla="*/ 3689131 h 3689131"/>
              <a:gd name="connsiteX3" fmla="*/ 0 w 504497"/>
              <a:gd name="connsiteY3" fmla="*/ 3689131 h 3689131"/>
              <a:gd name="connsiteX4" fmla="*/ 0 w 504497"/>
              <a:gd name="connsiteY4" fmla="*/ 0 h 3689131"/>
              <a:gd name="connsiteX0" fmla="*/ 0 w 520263"/>
              <a:gd name="connsiteY0" fmla="*/ 0 h 3689131"/>
              <a:gd name="connsiteX1" fmla="*/ 504497 w 520263"/>
              <a:gd name="connsiteY1" fmla="*/ 0 h 3689131"/>
              <a:gd name="connsiteX2" fmla="*/ 520263 w 520263"/>
              <a:gd name="connsiteY2" fmla="*/ 3294993 h 3689131"/>
              <a:gd name="connsiteX3" fmla="*/ 0 w 520263"/>
              <a:gd name="connsiteY3" fmla="*/ 3689131 h 3689131"/>
              <a:gd name="connsiteX4" fmla="*/ 0 w 520263"/>
              <a:gd name="connsiteY4" fmla="*/ 0 h 3689131"/>
              <a:gd name="connsiteX0" fmla="*/ 0 w 505912"/>
              <a:gd name="connsiteY0" fmla="*/ 0 h 3689131"/>
              <a:gd name="connsiteX1" fmla="*/ 504497 w 505912"/>
              <a:gd name="connsiteY1" fmla="*/ 0 h 3689131"/>
              <a:gd name="connsiteX2" fmla="*/ 503555 w 505912"/>
              <a:gd name="connsiteY2" fmla="*/ 3365360 h 3689131"/>
              <a:gd name="connsiteX3" fmla="*/ 0 w 505912"/>
              <a:gd name="connsiteY3" fmla="*/ 3689131 h 3689131"/>
              <a:gd name="connsiteX4" fmla="*/ 0 w 505912"/>
              <a:gd name="connsiteY4" fmla="*/ 0 h 3689131"/>
              <a:gd name="connsiteX0" fmla="*/ 0 w 509124"/>
              <a:gd name="connsiteY0" fmla="*/ 0 h 3689131"/>
              <a:gd name="connsiteX1" fmla="*/ 504497 w 509124"/>
              <a:gd name="connsiteY1" fmla="*/ 0 h 3689131"/>
              <a:gd name="connsiteX2" fmla="*/ 509123 w 509124"/>
              <a:gd name="connsiteY2" fmla="*/ 3335735 h 3689131"/>
              <a:gd name="connsiteX3" fmla="*/ 0 w 509124"/>
              <a:gd name="connsiteY3" fmla="*/ 3689131 h 3689131"/>
              <a:gd name="connsiteX4" fmla="*/ 0 w 509124"/>
              <a:gd name="connsiteY4" fmla="*/ 0 h 368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24" h="3689131">
                <a:moveTo>
                  <a:pt x="0" y="0"/>
                </a:moveTo>
                <a:lnTo>
                  <a:pt x="504497" y="0"/>
                </a:lnTo>
                <a:cubicBezTo>
                  <a:pt x="509752" y="1098331"/>
                  <a:pt x="503868" y="2237404"/>
                  <a:pt x="509123" y="3335735"/>
                </a:cubicBezTo>
                <a:lnTo>
                  <a:pt x="0" y="3689131"/>
                </a:lnTo>
                <a:lnTo>
                  <a:pt x="0" y="0"/>
                </a:lnTo>
                <a:close/>
              </a:path>
            </a:pathLst>
          </a:custGeom>
          <a:solidFill>
            <a:srgbClr val="355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9" name="TextBox 28">
            <a:extLst>
              <a:ext uri="{FF2B5EF4-FFF2-40B4-BE49-F238E27FC236}">
                <a16:creationId xmlns:a16="http://schemas.microsoft.com/office/drawing/2014/main" id="{524413EB-947F-D235-EA75-B3325CB1BE86}"/>
              </a:ext>
            </a:extLst>
          </p:cNvPr>
          <p:cNvSpPr txBox="1"/>
          <p:nvPr userDrawn="1"/>
        </p:nvSpPr>
        <p:spPr>
          <a:xfrm>
            <a:off x="6919143" y="481693"/>
            <a:ext cx="2814231"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AREAS OF STRENGTH</a:t>
            </a:r>
          </a:p>
        </p:txBody>
      </p:sp>
      <p:cxnSp>
        <p:nvCxnSpPr>
          <p:cNvPr id="42" name="Straight Connector 41">
            <a:extLst>
              <a:ext uri="{FF2B5EF4-FFF2-40B4-BE49-F238E27FC236}">
                <a16:creationId xmlns:a16="http://schemas.microsoft.com/office/drawing/2014/main" id="{3C098164-E486-FE22-5D20-1970B88E2F6A}"/>
              </a:ext>
            </a:extLst>
          </p:cNvPr>
          <p:cNvCxnSpPr>
            <a:cxnSpLocks/>
          </p:cNvCxnSpPr>
          <p:nvPr userDrawn="1"/>
        </p:nvCxnSpPr>
        <p:spPr>
          <a:xfrm>
            <a:off x="5456255" y="5099356"/>
            <a:ext cx="460664"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1BAC0E4-3D09-14CC-3D53-AC1F8AF3E210}"/>
              </a:ext>
            </a:extLst>
          </p:cNvPr>
          <p:cNvCxnSpPr>
            <a:cxnSpLocks/>
          </p:cNvCxnSpPr>
          <p:nvPr userDrawn="1"/>
        </p:nvCxnSpPr>
        <p:spPr>
          <a:xfrm>
            <a:off x="5536642" y="5708931"/>
            <a:ext cx="380277"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A8D779-2D87-CBF7-DF94-8D2C3E3CC3D4}"/>
              </a:ext>
            </a:extLst>
          </p:cNvPr>
          <p:cNvCxnSpPr>
            <a:cxnSpLocks/>
          </p:cNvCxnSpPr>
          <p:nvPr userDrawn="1"/>
        </p:nvCxnSpPr>
        <p:spPr>
          <a:xfrm>
            <a:off x="5641075" y="6056874"/>
            <a:ext cx="275844"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8C35304-5098-633B-5213-FD63381BAB07}"/>
              </a:ext>
            </a:extLst>
          </p:cNvPr>
          <p:cNvCxnSpPr>
            <a:cxnSpLocks/>
          </p:cNvCxnSpPr>
          <p:nvPr userDrawn="1"/>
        </p:nvCxnSpPr>
        <p:spPr>
          <a:xfrm>
            <a:off x="4818185" y="6335111"/>
            <a:ext cx="1098734"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B628E9-349E-F932-8BC8-4443F04CBFD4}"/>
              </a:ext>
            </a:extLst>
          </p:cNvPr>
          <p:cNvCxnSpPr>
            <a:cxnSpLocks/>
          </p:cNvCxnSpPr>
          <p:nvPr userDrawn="1"/>
        </p:nvCxnSpPr>
        <p:spPr>
          <a:xfrm>
            <a:off x="5707464" y="6631615"/>
            <a:ext cx="209455"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B3E5D0A-2FCC-E3A3-242C-E5CA2481F588}"/>
              </a:ext>
            </a:extLst>
          </p:cNvPr>
          <p:cNvCxnSpPr>
            <a:cxnSpLocks/>
          </p:cNvCxnSpPr>
          <p:nvPr userDrawn="1"/>
        </p:nvCxnSpPr>
        <p:spPr>
          <a:xfrm>
            <a:off x="4141381" y="6911229"/>
            <a:ext cx="1775538"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D57E2BD-593D-663C-767D-B5B3D5177B06}"/>
              </a:ext>
            </a:extLst>
          </p:cNvPr>
          <p:cNvCxnSpPr>
            <a:cxnSpLocks/>
          </p:cNvCxnSpPr>
          <p:nvPr userDrawn="1"/>
        </p:nvCxnSpPr>
        <p:spPr>
          <a:xfrm>
            <a:off x="5327176" y="7239325"/>
            <a:ext cx="589742"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59" name="Text Placeholder 34">
            <a:extLst>
              <a:ext uri="{FF2B5EF4-FFF2-40B4-BE49-F238E27FC236}">
                <a16:creationId xmlns:a16="http://schemas.microsoft.com/office/drawing/2014/main" id="{88817C36-5F60-8B5A-1161-A75925DAC2DA}"/>
              </a:ext>
            </a:extLst>
          </p:cNvPr>
          <p:cNvSpPr>
            <a:spLocks noGrp="1"/>
          </p:cNvSpPr>
          <p:nvPr>
            <p:ph type="body" sz="quarter" idx="46" hasCustomPrompt="1"/>
          </p:nvPr>
        </p:nvSpPr>
        <p:spPr>
          <a:xfrm>
            <a:off x="5917379" y="4982413"/>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60" name="Text Placeholder 34">
            <a:extLst>
              <a:ext uri="{FF2B5EF4-FFF2-40B4-BE49-F238E27FC236}">
                <a16:creationId xmlns:a16="http://schemas.microsoft.com/office/drawing/2014/main" id="{267498E8-9D2A-D492-3C95-CB7799099106}"/>
              </a:ext>
            </a:extLst>
          </p:cNvPr>
          <p:cNvSpPr>
            <a:spLocks noGrp="1"/>
          </p:cNvSpPr>
          <p:nvPr>
            <p:ph type="body" sz="quarter" idx="47" hasCustomPrompt="1"/>
          </p:nvPr>
        </p:nvSpPr>
        <p:spPr>
          <a:xfrm>
            <a:off x="5917379" y="5590775"/>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61" name="Text Placeholder 34">
            <a:extLst>
              <a:ext uri="{FF2B5EF4-FFF2-40B4-BE49-F238E27FC236}">
                <a16:creationId xmlns:a16="http://schemas.microsoft.com/office/drawing/2014/main" id="{D9BD8510-D3E8-EB19-BC59-EA69009F6431}"/>
              </a:ext>
            </a:extLst>
          </p:cNvPr>
          <p:cNvSpPr>
            <a:spLocks noGrp="1"/>
          </p:cNvSpPr>
          <p:nvPr>
            <p:ph type="body" sz="quarter" idx="48" hasCustomPrompt="1"/>
          </p:nvPr>
        </p:nvSpPr>
        <p:spPr>
          <a:xfrm>
            <a:off x="5916775" y="5937533"/>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62" name="Text Placeholder 34">
            <a:extLst>
              <a:ext uri="{FF2B5EF4-FFF2-40B4-BE49-F238E27FC236}">
                <a16:creationId xmlns:a16="http://schemas.microsoft.com/office/drawing/2014/main" id="{9B1F574F-96C6-F3BB-9E14-F856FAB1EDFD}"/>
              </a:ext>
            </a:extLst>
          </p:cNvPr>
          <p:cNvSpPr>
            <a:spLocks noGrp="1"/>
          </p:cNvSpPr>
          <p:nvPr>
            <p:ph type="body" sz="quarter" idx="49" hasCustomPrompt="1"/>
          </p:nvPr>
        </p:nvSpPr>
        <p:spPr>
          <a:xfrm>
            <a:off x="5915435" y="6224534"/>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63" name="Text Placeholder 34">
            <a:extLst>
              <a:ext uri="{FF2B5EF4-FFF2-40B4-BE49-F238E27FC236}">
                <a16:creationId xmlns:a16="http://schemas.microsoft.com/office/drawing/2014/main" id="{9AE2191B-C97F-C3C9-F105-4ACD35150942}"/>
              </a:ext>
            </a:extLst>
          </p:cNvPr>
          <p:cNvSpPr>
            <a:spLocks noGrp="1"/>
          </p:cNvSpPr>
          <p:nvPr>
            <p:ph type="body" sz="quarter" idx="50" hasCustomPrompt="1"/>
          </p:nvPr>
        </p:nvSpPr>
        <p:spPr>
          <a:xfrm>
            <a:off x="5915435" y="6524550"/>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64" name="Text Placeholder 34">
            <a:extLst>
              <a:ext uri="{FF2B5EF4-FFF2-40B4-BE49-F238E27FC236}">
                <a16:creationId xmlns:a16="http://schemas.microsoft.com/office/drawing/2014/main" id="{3FC26B56-6828-5CCE-204C-C1FF875A87B6}"/>
              </a:ext>
            </a:extLst>
          </p:cNvPr>
          <p:cNvSpPr>
            <a:spLocks noGrp="1"/>
          </p:cNvSpPr>
          <p:nvPr>
            <p:ph type="body" sz="quarter" idx="51" hasCustomPrompt="1"/>
          </p:nvPr>
        </p:nvSpPr>
        <p:spPr>
          <a:xfrm>
            <a:off x="5910411" y="6802305"/>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65" name="Text Placeholder 34">
            <a:extLst>
              <a:ext uri="{FF2B5EF4-FFF2-40B4-BE49-F238E27FC236}">
                <a16:creationId xmlns:a16="http://schemas.microsoft.com/office/drawing/2014/main" id="{AE87B4E3-9CFF-522C-7F33-DEDA27AC1E06}"/>
              </a:ext>
            </a:extLst>
          </p:cNvPr>
          <p:cNvSpPr>
            <a:spLocks noGrp="1"/>
          </p:cNvSpPr>
          <p:nvPr>
            <p:ph type="body" sz="quarter" idx="53" hasCustomPrompt="1"/>
          </p:nvPr>
        </p:nvSpPr>
        <p:spPr>
          <a:xfrm>
            <a:off x="5910411" y="7121056"/>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graphicFrame>
        <p:nvGraphicFramePr>
          <p:cNvPr id="66" name="Table 102">
            <a:extLst>
              <a:ext uri="{FF2B5EF4-FFF2-40B4-BE49-F238E27FC236}">
                <a16:creationId xmlns:a16="http://schemas.microsoft.com/office/drawing/2014/main" id="{83A4D8C2-B075-1555-0316-59F369A66C65}"/>
              </a:ext>
            </a:extLst>
          </p:cNvPr>
          <p:cNvGraphicFramePr>
            <a:graphicFrameLocks/>
          </p:cNvGraphicFramePr>
          <p:nvPr userDrawn="1">
            <p:extLst>
              <p:ext uri="{D42A27DB-BD31-4B8C-83A1-F6EECF244321}">
                <p14:modId xmlns:p14="http://schemas.microsoft.com/office/powerpoint/2010/main" val="46600511"/>
              </p:ext>
            </p:extLst>
          </p:nvPr>
        </p:nvGraphicFramePr>
        <p:xfrm>
          <a:off x="3568503" y="4975916"/>
          <a:ext cx="2686085" cy="2736527"/>
        </p:xfrm>
        <a:graphic>
          <a:graphicData uri="http://schemas.openxmlformats.org/drawingml/2006/table">
            <a:tbl>
              <a:tblPr firstRow="1" bandRow="1">
                <a:tableStyleId>{5940675A-B579-460E-94D1-54222C63F5DA}</a:tableStyleId>
              </a:tblPr>
              <a:tblGrid>
                <a:gridCol w="2686085">
                  <a:extLst>
                    <a:ext uri="{9D8B030D-6E8A-4147-A177-3AD203B41FA5}">
                      <a16:colId xmlns:a16="http://schemas.microsoft.com/office/drawing/2014/main" val="2557012913"/>
                    </a:ext>
                  </a:extLst>
                </a:gridCol>
              </a:tblGrid>
              <a:tr h="285944">
                <a:tc>
                  <a:txBody>
                    <a:bodyPr/>
                    <a:lstStyle/>
                    <a:p>
                      <a:pPr marL="0" marR="0" lvl="0" indent="0" algn="l" defTabSz="1005840" rtl="0" eaLnBrk="1" fontAlgn="auto" latinLnBrk="0" hangingPunct="1">
                        <a:lnSpc>
                          <a:spcPct val="85000"/>
                        </a:lnSpc>
                        <a:spcBef>
                          <a:spcPts val="0"/>
                        </a:spcBef>
                        <a:spcAft>
                          <a:spcPts val="0"/>
                        </a:spcAft>
                        <a:buClr>
                          <a:srgbClr val="717171"/>
                        </a:buClr>
                        <a:buSzTx/>
                        <a:buFontTx/>
                        <a:buNone/>
                        <a:tabLst/>
                        <a:defRPr/>
                      </a:pPr>
                      <a:r>
                        <a:rPr kumimoji="0" lang="en-US" sz="1100" b="1" i="0" u="none" strike="noStrike" kern="1200" cap="none" spc="0" normalizeH="0" baseline="0" noProof="0">
                          <a:ln>
                            <a:noFill/>
                          </a:ln>
                          <a:solidFill>
                            <a:srgbClr val="254267"/>
                          </a:solidFill>
                          <a:effectLst/>
                          <a:uLnTx/>
                          <a:uFillTx/>
                          <a:latin typeface="Arial" panose="020B0604020202020204" pitchFamily="34" charset="0"/>
                          <a:ea typeface="+mn-ea"/>
                          <a:cs typeface="Arial" panose="020B0604020202020204" pitchFamily="34" charset="0"/>
                        </a:rPr>
                        <a:t>Alcohol Impairing Memory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830772"/>
                  </a:ext>
                </a:extLst>
              </a:tr>
              <a:tr h="285944">
                <a:tc>
                  <a:txBody>
                    <a:bodyPr/>
                    <a:lstStyle/>
                    <a:p>
                      <a:pPr marL="0" marR="0" lvl="0" indent="0" algn="l" defTabSz="1005840" rtl="0" eaLnBrk="1" fontAlgn="auto" latinLnBrk="0" hangingPunct="1">
                        <a:lnSpc>
                          <a:spcPct val="85000"/>
                        </a:lnSpc>
                        <a:spcBef>
                          <a:spcPts val="0"/>
                        </a:spcBef>
                        <a:spcAft>
                          <a:spcPts val="0"/>
                        </a:spcAft>
                        <a:buClr>
                          <a:srgbClr val="717171"/>
                        </a:buClr>
                        <a:buSzTx/>
                        <a:buFontTx/>
                        <a:buNone/>
                        <a:tabLst/>
                        <a:defRPr/>
                      </a:pPr>
                      <a:r>
                        <a:rPr kumimoji="0" lang="en-US" sz="1100" b="1" i="0" u="none" strike="noStrike" kern="1200" cap="none" spc="0" normalizeH="0" baseline="0" noProof="0">
                          <a:ln>
                            <a:noFill/>
                          </a:ln>
                          <a:solidFill>
                            <a:srgbClr val="254267"/>
                          </a:solidFill>
                          <a:effectLst/>
                          <a:uLnTx/>
                          <a:uFillTx/>
                          <a:latin typeface="Arial" panose="020B0604020202020204" pitchFamily="34" charset="0"/>
                          <a:ea typeface="+mn-ea"/>
                          <a:cs typeface="Arial" panose="020B0604020202020204" pitchFamily="34" charset="0"/>
                        </a:rPr>
                        <a:t>Binge Drinking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2643551"/>
                  </a:ext>
                </a:extLst>
              </a:tr>
              <a:tr h="392381">
                <a:tc>
                  <a:txBody>
                    <a:bodyPr/>
                    <a:lstStyle/>
                    <a:p>
                      <a:pPr marL="0" marR="0" lvl="0" indent="0" algn="l" defTabSz="1005840" rtl="0" eaLnBrk="1" fontAlgn="auto" latinLnBrk="0" hangingPunct="1">
                        <a:lnSpc>
                          <a:spcPct val="85000"/>
                        </a:lnSpc>
                        <a:spcBef>
                          <a:spcPts val="0"/>
                        </a:spcBef>
                        <a:spcAft>
                          <a:spcPts val="0"/>
                        </a:spcAft>
                        <a:buClr>
                          <a:srgbClr val="717171"/>
                        </a:buClr>
                        <a:buSzTx/>
                        <a:buFontTx/>
                        <a:buNone/>
                        <a:tabLst/>
                        <a:defRPr/>
                      </a:pPr>
                      <a:r>
                        <a:rPr lang="en-US" sz="1100" b="1" i="0">
                          <a:solidFill>
                            <a:srgbClr val="254267"/>
                          </a:solidFill>
                          <a:latin typeface="Arial" panose="020B0604020202020204" pitchFamily="34" charset="0"/>
                          <a:cs typeface="Arial" panose="020B0604020202020204" pitchFamily="34" charset="0"/>
                        </a:rPr>
                        <a:t>Passive Leadership (Unit/Organizational Leader)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1921826"/>
                  </a:ext>
                </a:extLst>
              </a:tr>
              <a:tr h="285944">
                <a:tc>
                  <a:txBody>
                    <a:bodyPr/>
                    <a:lstStyle/>
                    <a:p>
                      <a:pPr>
                        <a:lnSpc>
                          <a:spcPct val="85000"/>
                        </a:lnSpc>
                        <a:buClr>
                          <a:srgbClr val="717171"/>
                        </a:buClr>
                      </a:pPr>
                      <a:r>
                        <a:rPr lang="en-US" sz="1100" b="1" i="0">
                          <a:solidFill>
                            <a:srgbClr val="254267"/>
                          </a:solidFill>
                          <a:latin typeface="Arial" panose="020B0604020202020204" pitchFamily="34" charset="0"/>
                          <a:cs typeface="Arial" panose="020B0604020202020204" pitchFamily="34" charset="0"/>
                        </a:rPr>
                        <a:t>Racially Harassing Behaviors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70135489"/>
                  </a:ext>
                </a:extLst>
              </a:tr>
              <a:tr h="285944">
                <a:tc>
                  <a:txBody>
                    <a:bodyPr/>
                    <a:lstStyle/>
                    <a:p>
                      <a:pPr marL="0" marR="0" lvl="0" indent="0" algn="l" defTabSz="1005840" rtl="0" eaLnBrk="1" fontAlgn="auto" latinLnBrk="0" hangingPunct="1">
                        <a:lnSpc>
                          <a:spcPct val="85000"/>
                        </a:lnSpc>
                        <a:spcBef>
                          <a:spcPts val="0"/>
                        </a:spcBef>
                        <a:spcAft>
                          <a:spcPts val="0"/>
                        </a:spcAft>
                        <a:buClr>
                          <a:srgbClr val="717171"/>
                        </a:buClr>
                        <a:buSzTx/>
                        <a:buFontTx/>
                        <a:buNone/>
                        <a:tabLst/>
                        <a:defRPr/>
                      </a:pPr>
                      <a:r>
                        <a:rPr lang="en-US" sz="1100" b="1" i="0">
                          <a:solidFill>
                            <a:srgbClr val="254267"/>
                          </a:solidFill>
                          <a:latin typeface="Arial" panose="020B0604020202020204" pitchFamily="34" charset="0"/>
                          <a:cs typeface="Arial" panose="020B0604020202020204" pitchFamily="34" charset="0"/>
                        </a:rPr>
                        <a:t>Sexist Behaviors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7283166"/>
                  </a:ext>
                </a:extLst>
              </a:tr>
              <a:tr h="285944">
                <a:tc>
                  <a:txBody>
                    <a:bodyPr/>
                    <a:lstStyle/>
                    <a:p>
                      <a:pPr>
                        <a:lnSpc>
                          <a:spcPct val="85000"/>
                        </a:lnSpc>
                        <a:buClr>
                          <a:srgbClr val="717171"/>
                        </a:buClr>
                      </a:pPr>
                      <a:r>
                        <a:rPr lang="en-US" sz="1100" b="1" i="0">
                          <a:solidFill>
                            <a:srgbClr val="254267"/>
                          </a:solidFill>
                          <a:latin typeface="Arial" panose="020B0604020202020204" pitchFamily="34" charset="0"/>
                          <a:cs typeface="Arial" panose="020B0604020202020204" pitchFamily="34" charset="0"/>
                        </a:rPr>
                        <a:t>Sexually Harassing Behaviors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4128379"/>
                  </a:ext>
                </a:extLst>
              </a:tr>
              <a:tr h="285944">
                <a:tc>
                  <a:txBody>
                    <a:bodyPr/>
                    <a:lstStyle/>
                    <a:p>
                      <a:pPr marL="0" marR="0" lvl="0" indent="0" algn="l" defTabSz="1005840" rtl="0" eaLnBrk="1" fontAlgn="auto" latinLnBrk="0" hangingPunct="1">
                        <a:lnSpc>
                          <a:spcPct val="85000"/>
                        </a:lnSpc>
                        <a:spcBef>
                          <a:spcPts val="0"/>
                        </a:spcBef>
                        <a:spcAft>
                          <a:spcPts val="0"/>
                        </a:spcAft>
                        <a:buClr>
                          <a:srgbClr val="717171"/>
                        </a:buClr>
                        <a:buSzTx/>
                        <a:buFontTx/>
                        <a:buNone/>
                        <a:tabLst/>
                        <a:defRPr/>
                      </a:pPr>
                      <a:r>
                        <a:rPr lang="en-US" sz="1100" b="1" i="0">
                          <a:solidFill>
                            <a:srgbClr val="254267"/>
                          </a:solidFill>
                          <a:latin typeface="Arial" panose="020B0604020202020204" pitchFamily="34" charset="0"/>
                          <a:cs typeface="Arial" panose="020B0604020202020204" pitchFamily="34" charset="0"/>
                        </a:rPr>
                        <a:t>Stress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2598232"/>
                  </a:ext>
                </a:extLst>
              </a:tr>
              <a:tr h="342538">
                <a:tc>
                  <a:txBody>
                    <a:bodyPr/>
                    <a:lstStyle/>
                    <a:p>
                      <a:pPr marL="0" marR="0" lvl="0" indent="0" algn="l" defTabSz="1005840" rtl="0" eaLnBrk="1" fontAlgn="auto" latinLnBrk="0" hangingPunct="1">
                        <a:lnSpc>
                          <a:spcPct val="70000"/>
                        </a:lnSpc>
                        <a:spcBef>
                          <a:spcPts val="0"/>
                        </a:spcBef>
                        <a:spcAft>
                          <a:spcPts val="0"/>
                        </a:spcAft>
                        <a:buClr>
                          <a:srgbClr val="717171"/>
                        </a:buClr>
                        <a:buSzTx/>
                        <a:buFontTx/>
                        <a:buNone/>
                        <a:tabLst/>
                        <a:defRPr/>
                      </a:pPr>
                      <a:r>
                        <a:rPr lang="en-US" sz="1100" b="1" i="0">
                          <a:solidFill>
                            <a:srgbClr val="254267"/>
                          </a:solidFill>
                          <a:latin typeface="Arial" panose="020B0604020202020204" pitchFamily="34" charset="0"/>
                          <a:cs typeface="Arial" panose="020B0604020202020204" pitchFamily="34" charset="0"/>
                        </a:rPr>
                        <a:t>Toxic Leadership</a:t>
                      </a:r>
                    </a:p>
                    <a:p>
                      <a:pPr marL="0" marR="0" lvl="0" indent="0" algn="l" defTabSz="1005840" rtl="0" eaLnBrk="1" fontAlgn="auto" latinLnBrk="0" hangingPunct="1">
                        <a:lnSpc>
                          <a:spcPct val="70000"/>
                        </a:lnSpc>
                        <a:spcBef>
                          <a:spcPts val="0"/>
                        </a:spcBef>
                        <a:spcAft>
                          <a:spcPts val="0"/>
                        </a:spcAft>
                        <a:buClr>
                          <a:srgbClr val="717171"/>
                        </a:buClr>
                        <a:buSzTx/>
                        <a:buFontTx/>
                        <a:buNone/>
                        <a:tabLst/>
                        <a:defRPr/>
                      </a:pPr>
                      <a:r>
                        <a:rPr lang="en-US" sz="1100" b="1" i="0">
                          <a:solidFill>
                            <a:srgbClr val="254267"/>
                          </a:solidFill>
                          <a:latin typeface="Arial" panose="020B0604020202020204" pitchFamily="34" charset="0"/>
                          <a:cs typeface="Arial" panose="020B0604020202020204" pitchFamily="34" charset="0"/>
                        </a:rPr>
                        <a:t>(Immediate Supervisors)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8827231"/>
                  </a:ext>
                </a:extLst>
              </a:tr>
              <a:tr h="285944">
                <a:tc>
                  <a:txBody>
                    <a:bodyPr/>
                    <a:lstStyle/>
                    <a:p>
                      <a:pPr marL="0" marR="0" lvl="0" indent="0" algn="l" defTabSz="1005840" rtl="0" eaLnBrk="1" fontAlgn="auto" latinLnBrk="0" hangingPunct="1">
                        <a:lnSpc>
                          <a:spcPct val="85000"/>
                        </a:lnSpc>
                        <a:spcBef>
                          <a:spcPts val="0"/>
                        </a:spcBef>
                        <a:spcAft>
                          <a:spcPts val="0"/>
                        </a:spcAft>
                        <a:buClr>
                          <a:srgbClr val="717171"/>
                        </a:buClr>
                        <a:buSzTx/>
                        <a:buFontTx/>
                        <a:buNone/>
                        <a:tabLst/>
                        <a:defRPr/>
                      </a:pPr>
                      <a:r>
                        <a:rPr lang="en-US" sz="1100" b="1" i="0">
                          <a:solidFill>
                            <a:srgbClr val="254267"/>
                          </a:solidFill>
                          <a:latin typeface="Arial" panose="020B0604020202020204" pitchFamily="34" charset="0"/>
                          <a:cs typeface="Arial" panose="020B0604020202020204" pitchFamily="34" charset="0"/>
                        </a:rPr>
                        <a:t>Workplace Hostility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8588951"/>
                  </a:ext>
                </a:extLst>
              </a:tr>
            </a:tbl>
          </a:graphicData>
        </a:graphic>
      </p:graphicFrame>
      <p:cxnSp>
        <p:nvCxnSpPr>
          <p:cNvPr id="67" name="Straight Connector 66">
            <a:extLst>
              <a:ext uri="{FF2B5EF4-FFF2-40B4-BE49-F238E27FC236}">
                <a16:creationId xmlns:a16="http://schemas.microsoft.com/office/drawing/2014/main" id="{2DD4A000-C907-FCE5-9F41-A93D91ECFD2A}"/>
              </a:ext>
            </a:extLst>
          </p:cNvPr>
          <p:cNvCxnSpPr>
            <a:cxnSpLocks/>
          </p:cNvCxnSpPr>
          <p:nvPr userDrawn="1"/>
        </p:nvCxnSpPr>
        <p:spPr>
          <a:xfrm>
            <a:off x="4983982" y="7545969"/>
            <a:ext cx="932425"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68" name="Text Placeholder 34">
            <a:extLst>
              <a:ext uri="{FF2B5EF4-FFF2-40B4-BE49-F238E27FC236}">
                <a16:creationId xmlns:a16="http://schemas.microsoft.com/office/drawing/2014/main" id="{A6EC8A4D-3790-4587-9DB3-327DE07B3CF4}"/>
              </a:ext>
            </a:extLst>
          </p:cNvPr>
          <p:cNvSpPr>
            <a:spLocks noGrp="1"/>
          </p:cNvSpPr>
          <p:nvPr>
            <p:ph type="body" sz="quarter" idx="58" hasCustomPrompt="1"/>
          </p:nvPr>
        </p:nvSpPr>
        <p:spPr>
          <a:xfrm>
            <a:off x="5912637" y="7427700"/>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cxnSp>
        <p:nvCxnSpPr>
          <p:cNvPr id="69" name="Straight Connector 68">
            <a:extLst>
              <a:ext uri="{FF2B5EF4-FFF2-40B4-BE49-F238E27FC236}">
                <a16:creationId xmlns:a16="http://schemas.microsoft.com/office/drawing/2014/main" id="{98B86325-6223-AF50-E8FA-E48FC1D8BD8A}"/>
              </a:ext>
            </a:extLst>
          </p:cNvPr>
          <p:cNvCxnSpPr>
            <a:cxnSpLocks/>
          </p:cNvCxnSpPr>
          <p:nvPr userDrawn="1"/>
        </p:nvCxnSpPr>
        <p:spPr>
          <a:xfrm>
            <a:off x="4677508" y="5380922"/>
            <a:ext cx="1236092"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70" name="Text Placeholder 34">
            <a:extLst>
              <a:ext uri="{FF2B5EF4-FFF2-40B4-BE49-F238E27FC236}">
                <a16:creationId xmlns:a16="http://schemas.microsoft.com/office/drawing/2014/main" id="{795C6C8D-F5B8-2661-B7BF-17384E86F9C5}"/>
              </a:ext>
            </a:extLst>
          </p:cNvPr>
          <p:cNvSpPr>
            <a:spLocks noGrp="1"/>
          </p:cNvSpPr>
          <p:nvPr>
            <p:ph type="body" sz="quarter" idx="60" hasCustomPrompt="1"/>
          </p:nvPr>
        </p:nvSpPr>
        <p:spPr>
          <a:xfrm>
            <a:off x="5914060" y="5262766"/>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pic>
        <p:nvPicPr>
          <p:cNvPr id="34" name="Picture 33" descr="Graphical user interface, application&#10;&#10;Description automatically generated">
            <a:extLst>
              <a:ext uri="{FF2B5EF4-FFF2-40B4-BE49-F238E27FC236}">
                <a16:creationId xmlns:a16="http://schemas.microsoft.com/office/drawing/2014/main" id="{A3F14622-9D24-B22B-82F4-98F006E8CF48}"/>
              </a:ext>
            </a:extLst>
          </p:cNvPr>
          <p:cNvPicPr>
            <a:picLocks noChangeAspect="1"/>
          </p:cNvPicPr>
          <p:nvPr userDrawn="1"/>
        </p:nvPicPr>
        <p:blipFill>
          <a:blip r:embed="rId3"/>
          <a:stretch>
            <a:fillRect/>
          </a:stretch>
        </p:blipFill>
        <p:spPr>
          <a:xfrm>
            <a:off x="130830" y="4755848"/>
            <a:ext cx="3083066" cy="2820403"/>
          </a:xfrm>
          <a:prstGeom prst="rect">
            <a:avLst/>
          </a:prstGeom>
        </p:spPr>
      </p:pic>
      <p:cxnSp>
        <p:nvCxnSpPr>
          <p:cNvPr id="7" name="Straight Connector 6">
            <a:extLst>
              <a:ext uri="{FF2B5EF4-FFF2-40B4-BE49-F238E27FC236}">
                <a16:creationId xmlns:a16="http://schemas.microsoft.com/office/drawing/2014/main" id="{E4B54353-BBA6-1B3E-2215-E43A6F3B4584}"/>
              </a:ext>
            </a:extLst>
          </p:cNvPr>
          <p:cNvCxnSpPr>
            <a:cxnSpLocks/>
          </p:cNvCxnSpPr>
          <p:nvPr userDrawn="1"/>
        </p:nvCxnSpPr>
        <p:spPr>
          <a:xfrm>
            <a:off x="4328932" y="1523364"/>
            <a:ext cx="1587987"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2CA6FC-8518-9C66-9490-809D3BB482A5}"/>
              </a:ext>
            </a:extLst>
          </p:cNvPr>
          <p:cNvCxnSpPr>
            <a:cxnSpLocks/>
          </p:cNvCxnSpPr>
          <p:nvPr userDrawn="1"/>
        </p:nvCxnSpPr>
        <p:spPr>
          <a:xfrm>
            <a:off x="4726379" y="1788212"/>
            <a:ext cx="1190540"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23A8A3-439E-D847-49A6-B11DC9224C97}"/>
              </a:ext>
            </a:extLst>
          </p:cNvPr>
          <p:cNvCxnSpPr>
            <a:cxnSpLocks/>
          </p:cNvCxnSpPr>
          <p:nvPr userDrawn="1"/>
        </p:nvCxnSpPr>
        <p:spPr>
          <a:xfrm>
            <a:off x="5327176" y="2617869"/>
            <a:ext cx="589743"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DDC1F62-E068-2DD4-971A-EC982A9EE5A7}"/>
              </a:ext>
            </a:extLst>
          </p:cNvPr>
          <p:cNvCxnSpPr>
            <a:cxnSpLocks/>
          </p:cNvCxnSpPr>
          <p:nvPr userDrawn="1"/>
        </p:nvCxnSpPr>
        <p:spPr>
          <a:xfrm>
            <a:off x="4141381" y="2991811"/>
            <a:ext cx="1775538"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2FAE860-2DA6-9A04-BA22-2C511F6D51B8}"/>
              </a:ext>
            </a:extLst>
          </p:cNvPr>
          <p:cNvCxnSpPr>
            <a:cxnSpLocks/>
          </p:cNvCxnSpPr>
          <p:nvPr userDrawn="1"/>
        </p:nvCxnSpPr>
        <p:spPr>
          <a:xfrm>
            <a:off x="5641075" y="3254750"/>
            <a:ext cx="275844"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9230A19-5C26-C10C-6AA7-4F7165DB80D1}"/>
              </a:ext>
            </a:extLst>
          </p:cNvPr>
          <p:cNvCxnSpPr>
            <a:cxnSpLocks/>
          </p:cNvCxnSpPr>
          <p:nvPr userDrawn="1"/>
        </p:nvCxnSpPr>
        <p:spPr>
          <a:xfrm>
            <a:off x="5641075" y="3538414"/>
            <a:ext cx="275844"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47" name="Text Placeholder 34">
            <a:extLst>
              <a:ext uri="{FF2B5EF4-FFF2-40B4-BE49-F238E27FC236}">
                <a16:creationId xmlns:a16="http://schemas.microsoft.com/office/drawing/2014/main" id="{9C955239-EEFA-79C4-C723-64102F46F078}"/>
              </a:ext>
            </a:extLst>
          </p:cNvPr>
          <p:cNvSpPr>
            <a:spLocks noGrp="1"/>
          </p:cNvSpPr>
          <p:nvPr>
            <p:ph type="body" sz="quarter" idx="36" hasCustomPrompt="1"/>
          </p:nvPr>
        </p:nvSpPr>
        <p:spPr>
          <a:xfrm>
            <a:off x="5922403" y="1409655"/>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48" name="Text Placeholder 34">
            <a:extLst>
              <a:ext uri="{FF2B5EF4-FFF2-40B4-BE49-F238E27FC236}">
                <a16:creationId xmlns:a16="http://schemas.microsoft.com/office/drawing/2014/main" id="{8EFA8FAC-0005-2FD5-DEEE-F94B5AF2EF22}"/>
              </a:ext>
            </a:extLst>
          </p:cNvPr>
          <p:cNvSpPr>
            <a:spLocks noGrp="1"/>
          </p:cNvSpPr>
          <p:nvPr>
            <p:ph type="body" sz="quarter" idx="37" hasCustomPrompt="1"/>
          </p:nvPr>
        </p:nvSpPr>
        <p:spPr>
          <a:xfrm>
            <a:off x="5916407" y="1677880"/>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49" name="Text Placeholder 34">
            <a:extLst>
              <a:ext uri="{FF2B5EF4-FFF2-40B4-BE49-F238E27FC236}">
                <a16:creationId xmlns:a16="http://schemas.microsoft.com/office/drawing/2014/main" id="{B2AD8DDB-CD92-AC7E-2861-8635D700746B}"/>
              </a:ext>
            </a:extLst>
          </p:cNvPr>
          <p:cNvSpPr>
            <a:spLocks noGrp="1"/>
          </p:cNvSpPr>
          <p:nvPr>
            <p:ph type="body" sz="quarter" idx="39" hasCustomPrompt="1"/>
          </p:nvPr>
        </p:nvSpPr>
        <p:spPr>
          <a:xfrm>
            <a:off x="5916407" y="2508638"/>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dirty="0"/>
              <a:t>%</a:t>
            </a:r>
          </a:p>
        </p:txBody>
      </p:sp>
      <p:sp>
        <p:nvSpPr>
          <p:cNvPr id="51" name="Text Placeholder 34">
            <a:extLst>
              <a:ext uri="{FF2B5EF4-FFF2-40B4-BE49-F238E27FC236}">
                <a16:creationId xmlns:a16="http://schemas.microsoft.com/office/drawing/2014/main" id="{8728598B-CE73-9071-7F16-180E254A986D}"/>
              </a:ext>
            </a:extLst>
          </p:cNvPr>
          <p:cNvSpPr>
            <a:spLocks noGrp="1"/>
          </p:cNvSpPr>
          <p:nvPr>
            <p:ph type="body" sz="quarter" idx="40" hasCustomPrompt="1"/>
          </p:nvPr>
        </p:nvSpPr>
        <p:spPr>
          <a:xfrm>
            <a:off x="5916407" y="2879752"/>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52" name="Text Placeholder 34">
            <a:extLst>
              <a:ext uri="{FF2B5EF4-FFF2-40B4-BE49-F238E27FC236}">
                <a16:creationId xmlns:a16="http://schemas.microsoft.com/office/drawing/2014/main" id="{AA8FB7F0-F44C-5496-D8C7-35B0BB5F774D}"/>
              </a:ext>
            </a:extLst>
          </p:cNvPr>
          <p:cNvSpPr>
            <a:spLocks noGrp="1"/>
          </p:cNvSpPr>
          <p:nvPr>
            <p:ph type="body" sz="quarter" idx="41" hasCustomPrompt="1"/>
          </p:nvPr>
        </p:nvSpPr>
        <p:spPr>
          <a:xfrm>
            <a:off x="5922259" y="3146100"/>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53" name="Text Placeholder 34">
            <a:extLst>
              <a:ext uri="{FF2B5EF4-FFF2-40B4-BE49-F238E27FC236}">
                <a16:creationId xmlns:a16="http://schemas.microsoft.com/office/drawing/2014/main" id="{DF9AE6FA-33DD-F2C2-A821-33896866B7E3}"/>
              </a:ext>
            </a:extLst>
          </p:cNvPr>
          <p:cNvSpPr>
            <a:spLocks noGrp="1"/>
          </p:cNvSpPr>
          <p:nvPr>
            <p:ph type="body" sz="quarter" idx="43" hasCustomPrompt="1"/>
          </p:nvPr>
        </p:nvSpPr>
        <p:spPr>
          <a:xfrm>
            <a:off x="5917379" y="3434450"/>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graphicFrame>
        <p:nvGraphicFramePr>
          <p:cNvPr id="54" name="Table 102">
            <a:extLst>
              <a:ext uri="{FF2B5EF4-FFF2-40B4-BE49-F238E27FC236}">
                <a16:creationId xmlns:a16="http://schemas.microsoft.com/office/drawing/2014/main" id="{79A72067-97BC-D453-114A-C1AB7BA7D7EB}"/>
              </a:ext>
            </a:extLst>
          </p:cNvPr>
          <p:cNvGraphicFramePr>
            <a:graphicFrameLocks/>
          </p:cNvGraphicFramePr>
          <p:nvPr userDrawn="1">
            <p:extLst>
              <p:ext uri="{D42A27DB-BD31-4B8C-83A1-F6EECF244321}">
                <p14:modId xmlns:p14="http://schemas.microsoft.com/office/powerpoint/2010/main" val="3392255485"/>
              </p:ext>
            </p:extLst>
          </p:nvPr>
        </p:nvGraphicFramePr>
        <p:xfrm>
          <a:off x="3560778" y="1433283"/>
          <a:ext cx="2227652" cy="2591010"/>
        </p:xfrm>
        <a:graphic>
          <a:graphicData uri="http://schemas.openxmlformats.org/drawingml/2006/table">
            <a:tbl>
              <a:tblPr firstRow="1" bandRow="1">
                <a:tableStyleId>{5940675A-B579-460E-94D1-54222C63F5DA}</a:tableStyleId>
              </a:tblPr>
              <a:tblGrid>
                <a:gridCol w="2227652">
                  <a:extLst>
                    <a:ext uri="{9D8B030D-6E8A-4147-A177-3AD203B41FA5}">
                      <a16:colId xmlns:a16="http://schemas.microsoft.com/office/drawing/2014/main" val="2557012913"/>
                    </a:ext>
                  </a:extLst>
                </a:gridCol>
              </a:tblGrid>
              <a:tr h="263400">
                <a:tc>
                  <a:txBody>
                    <a:bodyPr/>
                    <a:lstStyle/>
                    <a:p>
                      <a:pPr>
                        <a:lnSpc>
                          <a:spcPct val="70000"/>
                        </a:lnSpc>
                        <a:buClr>
                          <a:srgbClr val="717171"/>
                        </a:buClr>
                      </a:pPr>
                      <a:r>
                        <a:rPr lang="en-US" sz="1100" b="1" i="0" dirty="0">
                          <a:solidFill>
                            <a:srgbClr val="254267"/>
                          </a:solidFill>
                          <a:latin typeface="Arial" panose="020B0604020202020204" pitchFamily="34" charset="0"/>
                          <a:cs typeface="Arial" panose="020B0604020202020204" pitchFamily="34" charset="0"/>
                        </a:rPr>
                        <a:t>Cohesion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7283166"/>
                  </a:ext>
                </a:extLst>
              </a:tr>
              <a:tr h="263400">
                <a:tc>
                  <a:txBody>
                    <a:bodyPr/>
                    <a:lstStyle/>
                    <a:p>
                      <a:pPr marL="0" marR="0" lvl="0" indent="0" algn="l" defTabSz="1005840" rtl="0" eaLnBrk="1" fontAlgn="auto" latinLnBrk="0" hangingPunct="1">
                        <a:lnSpc>
                          <a:spcPct val="70000"/>
                        </a:lnSpc>
                        <a:spcBef>
                          <a:spcPts val="0"/>
                        </a:spcBef>
                        <a:spcAft>
                          <a:spcPts val="0"/>
                        </a:spcAft>
                        <a:buClr>
                          <a:srgbClr val="717171"/>
                        </a:buClr>
                        <a:buSzTx/>
                        <a:buFontTx/>
                        <a:buNone/>
                        <a:tabLst/>
                        <a:defRPr/>
                      </a:pPr>
                      <a:r>
                        <a:rPr kumimoji="0" lang="en-US" sz="1100" b="1" i="0" u="none" strike="noStrike" kern="1200" cap="none" spc="0" normalizeH="0" baseline="0" noProof="0" dirty="0">
                          <a:ln>
                            <a:noFill/>
                          </a:ln>
                          <a:solidFill>
                            <a:srgbClr val="254267"/>
                          </a:solidFill>
                          <a:effectLst/>
                          <a:uLnTx/>
                          <a:uFillTx/>
                          <a:latin typeface="Arial" panose="020B0604020202020204" pitchFamily="34" charset="0"/>
                          <a:ea typeface="+mn-ea"/>
                          <a:cs typeface="Arial" panose="020B0604020202020204" pitchFamily="34" charset="0"/>
                        </a:rPr>
                        <a:t>Connectedness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4128379"/>
                  </a:ext>
                </a:extLst>
              </a:tr>
              <a:tr h="263400">
                <a:tc>
                  <a:txBody>
                    <a:bodyPr/>
                    <a:lstStyle/>
                    <a:p>
                      <a:pPr>
                        <a:lnSpc>
                          <a:spcPct val="70000"/>
                        </a:lnSpc>
                        <a:buClr>
                          <a:srgbClr val="717171"/>
                        </a:buClr>
                      </a:pPr>
                      <a:r>
                        <a:rPr lang="en-US" sz="1100" b="1" i="0">
                          <a:solidFill>
                            <a:srgbClr val="254267"/>
                          </a:solidFill>
                          <a:latin typeface="Arial" panose="020B0604020202020204" pitchFamily="34" charset="0"/>
                          <a:cs typeface="Arial" panose="020B0604020202020204" pitchFamily="34" charset="0"/>
                        </a:rPr>
                        <a:t>Engagement &amp; Commitment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1439054"/>
                  </a:ext>
                </a:extLst>
              </a:tr>
              <a:tr h="263400">
                <a:tc>
                  <a:txBody>
                    <a:bodyPr/>
                    <a:lstStyle/>
                    <a:p>
                      <a:pPr>
                        <a:lnSpc>
                          <a:spcPct val="70000"/>
                        </a:lnSpc>
                        <a:buClr>
                          <a:srgbClr val="717171"/>
                        </a:buClr>
                      </a:pPr>
                      <a:r>
                        <a:rPr lang="en-US" sz="1100" b="1" i="0">
                          <a:solidFill>
                            <a:srgbClr val="254267"/>
                          </a:solidFill>
                          <a:latin typeface="Arial" panose="020B0604020202020204" pitchFamily="34" charset="0"/>
                          <a:cs typeface="Arial" panose="020B0604020202020204" pitchFamily="34" charset="0"/>
                        </a:rPr>
                        <a:t>Fairness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2598232"/>
                  </a:ext>
                </a:extLst>
              </a:tr>
              <a:tr h="409707">
                <a:tc>
                  <a:txBody>
                    <a:bodyPr/>
                    <a:lstStyle/>
                    <a:p>
                      <a:pPr marL="0" marR="0" lvl="0" indent="0" algn="l" defTabSz="1005840" rtl="0" eaLnBrk="1" fontAlgn="auto" latinLnBrk="0" hangingPunct="1">
                        <a:lnSpc>
                          <a:spcPct val="70000"/>
                        </a:lnSpc>
                        <a:spcBef>
                          <a:spcPts val="0"/>
                        </a:spcBef>
                        <a:spcAft>
                          <a:spcPts val="0"/>
                        </a:spcAft>
                        <a:buClr>
                          <a:srgbClr val="717171"/>
                        </a:buClr>
                        <a:buSzTx/>
                        <a:buFontTx/>
                        <a:buNone/>
                        <a:tabLst/>
                        <a:defRPr/>
                      </a:pPr>
                      <a:r>
                        <a:rPr lang="en-US" sz="1100" b="1" i="0" dirty="0">
                          <a:solidFill>
                            <a:srgbClr val="254267"/>
                          </a:solidFill>
                          <a:latin typeface="Arial" panose="020B0604020202020204" pitchFamily="34" charset="0"/>
                          <a:cs typeface="Arial" panose="020B0604020202020204" pitchFamily="34" charset="0"/>
                        </a:rPr>
                        <a:t>Leadership Support </a:t>
                      </a:r>
                    </a:p>
                    <a:p>
                      <a:pPr marL="0" marR="0" lvl="0" indent="0" algn="l" defTabSz="1005840" rtl="0" eaLnBrk="1" fontAlgn="auto" latinLnBrk="0" hangingPunct="1">
                        <a:lnSpc>
                          <a:spcPct val="70000"/>
                        </a:lnSpc>
                        <a:spcBef>
                          <a:spcPts val="0"/>
                        </a:spcBef>
                        <a:spcAft>
                          <a:spcPts val="0"/>
                        </a:spcAft>
                        <a:buClr>
                          <a:srgbClr val="717171"/>
                        </a:buClr>
                        <a:buSzTx/>
                        <a:buFontTx/>
                        <a:buNone/>
                        <a:tabLst/>
                        <a:defRPr/>
                      </a:pPr>
                      <a:r>
                        <a:rPr lang="en-US" sz="1100" b="1" i="0" dirty="0">
                          <a:solidFill>
                            <a:srgbClr val="254267"/>
                          </a:solidFill>
                          <a:latin typeface="Arial" panose="020B0604020202020204" pitchFamily="34" charset="0"/>
                          <a:cs typeface="Arial" panose="020B0604020202020204" pitchFamily="34" charset="0"/>
                        </a:rPr>
                        <a:t>(Immediate Supervisors)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9345417"/>
                  </a:ext>
                </a:extLst>
              </a:tr>
              <a:tr h="263400">
                <a:tc>
                  <a:txBody>
                    <a:bodyPr/>
                    <a:lstStyle/>
                    <a:p>
                      <a:pPr>
                        <a:lnSpc>
                          <a:spcPct val="70000"/>
                        </a:lnSpc>
                        <a:buClr>
                          <a:srgbClr val="717171"/>
                        </a:buClr>
                      </a:pPr>
                      <a:r>
                        <a:rPr lang="en-US" sz="1100" b="1" i="0" dirty="0">
                          <a:solidFill>
                            <a:srgbClr val="254267"/>
                          </a:solidFill>
                          <a:latin typeface="Arial" panose="020B0604020202020204" pitchFamily="34" charset="0"/>
                          <a:cs typeface="Arial" panose="020B0604020202020204" pitchFamily="34" charset="0"/>
                        </a:rPr>
                        <a:t>Morale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7993589"/>
                  </a:ext>
                </a:extLst>
              </a:tr>
              <a:tr h="235145">
                <a:tc>
                  <a:txBody>
                    <a:bodyPr/>
                    <a:lstStyle/>
                    <a:p>
                      <a:pPr marL="0" marR="0" lvl="0" indent="0" algn="l" defTabSz="1005840" rtl="0" eaLnBrk="1" fontAlgn="auto" latinLnBrk="0" hangingPunct="1">
                        <a:lnSpc>
                          <a:spcPct val="70000"/>
                        </a:lnSpc>
                        <a:spcBef>
                          <a:spcPts val="0"/>
                        </a:spcBef>
                        <a:spcAft>
                          <a:spcPts val="0"/>
                        </a:spcAft>
                        <a:buClr>
                          <a:srgbClr val="717171"/>
                        </a:buClr>
                        <a:buSzTx/>
                        <a:buFontTx/>
                        <a:buNone/>
                        <a:tabLst/>
                        <a:defRPr/>
                      </a:pPr>
                      <a:r>
                        <a:rPr lang="en-US" sz="1100" b="1" i="0" dirty="0">
                          <a:solidFill>
                            <a:srgbClr val="254267"/>
                          </a:solidFill>
                          <a:latin typeface="Arial" panose="020B0604020202020204" pitchFamily="34" charset="0"/>
                          <a:cs typeface="Arial" panose="020B0604020202020204" pitchFamily="34" charset="0"/>
                        </a:rPr>
                        <a:t>Safe Storage of Lethal Means</a:t>
                      </a:r>
                      <a:endParaRPr kumimoji="0" lang="en-US" sz="1100" b="1" i="0" u="none" strike="noStrike" kern="1200" cap="none" spc="0" normalizeH="0" baseline="0" noProof="0" dirty="0">
                        <a:ln>
                          <a:noFill/>
                        </a:ln>
                        <a:solidFill>
                          <a:srgbClr val="254267"/>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051212"/>
                  </a:ext>
                </a:extLst>
              </a:tr>
              <a:tr h="365758">
                <a:tc>
                  <a:txBody>
                    <a:bodyPr/>
                    <a:lstStyle/>
                    <a:p>
                      <a:pPr marL="0" marR="0" lvl="0" indent="0" algn="l" defTabSz="1005840" rtl="0" eaLnBrk="1" fontAlgn="auto" latinLnBrk="0" hangingPunct="1">
                        <a:lnSpc>
                          <a:spcPct val="70000"/>
                        </a:lnSpc>
                        <a:spcBef>
                          <a:spcPts val="0"/>
                        </a:spcBef>
                        <a:spcAft>
                          <a:spcPts val="0"/>
                        </a:spcAft>
                        <a:buClr>
                          <a:srgbClr val="717171"/>
                        </a:buClr>
                        <a:buSzTx/>
                        <a:buFontTx/>
                        <a:buNone/>
                        <a:tabLst/>
                        <a:defRPr/>
                      </a:pPr>
                      <a:r>
                        <a:rPr kumimoji="0" lang="en-US" sz="1100" b="1" i="0" u="none" strike="noStrike" kern="1200" cap="none" spc="0" normalizeH="0" baseline="0" noProof="0" dirty="0">
                          <a:ln>
                            <a:noFill/>
                          </a:ln>
                          <a:solidFill>
                            <a:srgbClr val="254267"/>
                          </a:solidFill>
                          <a:effectLst/>
                          <a:uLnTx/>
                          <a:uFillTx/>
                          <a:latin typeface="Arial" panose="020B0604020202020204" pitchFamily="34" charset="0"/>
                          <a:ea typeface="+mn-ea"/>
                          <a:cs typeface="Arial" panose="020B0604020202020204" pitchFamily="34" charset="0"/>
                        </a:rPr>
                        <a:t>Transformational Leadership</a:t>
                      </a:r>
                    </a:p>
                    <a:p>
                      <a:pPr marL="0" marR="0" lvl="0" indent="0" algn="l" defTabSz="1005840" rtl="0" eaLnBrk="1" fontAlgn="auto" latinLnBrk="0" hangingPunct="1">
                        <a:lnSpc>
                          <a:spcPct val="70000"/>
                        </a:lnSpc>
                        <a:spcBef>
                          <a:spcPts val="0"/>
                        </a:spcBef>
                        <a:spcAft>
                          <a:spcPts val="0"/>
                        </a:spcAft>
                        <a:buClr>
                          <a:srgbClr val="717171"/>
                        </a:buClr>
                        <a:buSzTx/>
                        <a:buFontTx/>
                        <a:buNone/>
                        <a:tabLst/>
                        <a:defRPr/>
                      </a:pPr>
                      <a:r>
                        <a:rPr kumimoji="0" lang="en-US" sz="1100" b="1" i="0" u="none" strike="noStrike" kern="1200" cap="none" spc="0" normalizeH="0" baseline="0" noProof="0" dirty="0">
                          <a:ln>
                            <a:noFill/>
                          </a:ln>
                          <a:solidFill>
                            <a:srgbClr val="254267"/>
                          </a:solidFill>
                          <a:effectLst/>
                          <a:uLnTx/>
                          <a:uFillTx/>
                          <a:latin typeface="Arial" panose="020B0604020202020204" pitchFamily="34" charset="0"/>
                          <a:ea typeface="+mn-ea"/>
                          <a:cs typeface="Arial" panose="020B0604020202020204" pitchFamily="34" charset="0"/>
                        </a:rPr>
                        <a:t>(Unit/Organizational Leader)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09257128"/>
                  </a:ext>
                </a:extLst>
              </a:tr>
              <a:tr h="263400">
                <a:tc>
                  <a:txBody>
                    <a:bodyPr/>
                    <a:lstStyle/>
                    <a:p>
                      <a:pPr marL="0" marR="0" lvl="0" indent="0" algn="l" defTabSz="1005840" rtl="0" eaLnBrk="1" fontAlgn="auto" latinLnBrk="0" hangingPunct="1">
                        <a:lnSpc>
                          <a:spcPct val="70000"/>
                        </a:lnSpc>
                        <a:spcBef>
                          <a:spcPts val="0"/>
                        </a:spcBef>
                        <a:spcAft>
                          <a:spcPts val="0"/>
                        </a:spcAft>
                        <a:buClr>
                          <a:srgbClr val="717171"/>
                        </a:buClr>
                        <a:buSzTx/>
                        <a:buFontTx/>
                        <a:buNone/>
                        <a:tabLst/>
                        <a:defRPr/>
                      </a:pPr>
                      <a:r>
                        <a:rPr kumimoji="0" lang="en-US" sz="1100" b="1" i="0" u="none" strike="noStrike" kern="1200" cap="none" spc="0" normalizeH="0" baseline="0" noProof="0" dirty="0">
                          <a:ln>
                            <a:noFill/>
                          </a:ln>
                          <a:solidFill>
                            <a:srgbClr val="254267"/>
                          </a:solidFill>
                          <a:effectLst/>
                          <a:uLnTx/>
                          <a:uFillTx/>
                          <a:latin typeface="Arial" panose="020B0604020202020204" pitchFamily="34" charset="0"/>
                          <a:ea typeface="+mn-ea"/>
                          <a:cs typeface="Arial" panose="020B0604020202020204" pitchFamily="34" charset="0"/>
                        </a:rPr>
                        <a:t>Work-Life Balance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3666244"/>
                  </a:ext>
                </a:extLst>
              </a:tr>
            </a:tbl>
          </a:graphicData>
        </a:graphic>
      </p:graphicFrame>
      <p:cxnSp>
        <p:nvCxnSpPr>
          <p:cNvPr id="55" name="Straight Connector 54">
            <a:extLst>
              <a:ext uri="{FF2B5EF4-FFF2-40B4-BE49-F238E27FC236}">
                <a16:creationId xmlns:a16="http://schemas.microsoft.com/office/drawing/2014/main" id="{EF410E54-C18B-CFFE-848E-35A1751CE7DF}"/>
              </a:ext>
            </a:extLst>
          </p:cNvPr>
          <p:cNvCxnSpPr>
            <a:cxnSpLocks/>
          </p:cNvCxnSpPr>
          <p:nvPr userDrawn="1"/>
        </p:nvCxnSpPr>
        <p:spPr>
          <a:xfrm>
            <a:off x="5593278" y="2043780"/>
            <a:ext cx="323641"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75B07D-5D9B-79AE-7298-7CA0E95AEC61}"/>
              </a:ext>
            </a:extLst>
          </p:cNvPr>
          <p:cNvCxnSpPr>
            <a:cxnSpLocks/>
          </p:cNvCxnSpPr>
          <p:nvPr userDrawn="1"/>
        </p:nvCxnSpPr>
        <p:spPr>
          <a:xfrm>
            <a:off x="4913683" y="3851601"/>
            <a:ext cx="1000391"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73" name="Text Placeholder 34">
            <a:extLst>
              <a:ext uri="{FF2B5EF4-FFF2-40B4-BE49-F238E27FC236}">
                <a16:creationId xmlns:a16="http://schemas.microsoft.com/office/drawing/2014/main" id="{B2047C29-3F06-2D6D-1E2F-2CE162E3D55D}"/>
              </a:ext>
            </a:extLst>
          </p:cNvPr>
          <p:cNvSpPr>
            <a:spLocks noGrp="1"/>
          </p:cNvSpPr>
          <p:nvPr>
            <p:ph type="body" sz="quarter" idx="57" hasCustomPrompt="1"/>
          </p:nvPr>
        </p:nvSpPr>
        <p:spPr>
          <a:xfrm>
            <a:off x="5921153" y="3744085"/>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cxnSp>
        <p:nvCxnSpPr>
          <p:cNvPr id="74" name="Straight Connector 73">
            <a:extLst>
              <a:ext uri="{FF2B5EF4-FFF2-40B4-BE49-F238E27FC236}">
                <a16:creationId xmlns:a16="http://schemas.microsoft.com/office/drawing/2014/main" id="{98C053E5-224E-4B57-1467-ED8F172F6E33}"/>
              </a:ext>
            </a:extLst>
          </p:cNvPr>
          <p:cNvCxnSpPr>
            <a:cxnSpLocks/>
          </p:cNvCxnSpPr>
          <p:nvPr userDrawn="1"/>
        </p:nvCxnSpPr>
        <p:spPr>
          <a:xfrm>
            <a:off x="4278429" y="2311673"/>
            <a:ext cx="1637077" cy="0"/>
          </a:xfrm>
          <a:prstGeom prst="line">
            <a:avLst/>
          </a:prstGeom>
          <a:ln w="15875">
            <a:solidFill>
              <a:srgbClr val="254267"/>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75" name="Text Placeholder 34">
            <a:extLst>
              <a:ext uri="{FF2B5EF4-FFF2-40B4-BE49-F238E27FC236}">
                <a16:creationId xmlns:a16="http://schemas.microsoft.com/office/drawing/2014/main" id="{54B9B50D-22C4-FF82-948E-4A7767770499}"/>
              </a:ext>
            </a:extLst>
          </p:cNvPr>
          <p:cNvSpPr>
            <a:spLocks noGrp="1"/>
          </p:cNvSpPr>
          <p:nvPr>
            <p:ph type="body" sz="quarter" idx="38" hasCustomPrompt="1"/>
          </p:nvPr>
        </p:nvSpPr>
        <p:spPr>
          <a:xfrm>
            <a:off x="5922403" y="1933320"/>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a:t>%</a:t>
            </a:r>
          </a:p>
        </p:txBody>
      </p:sp>
      <p:sp>
        <p:nvSpPr>
          <p:cNvPr id="78" name="Text Placeholder 34">
            <a:extLst>
              <a:ext uri="{FF2B5EF4-FFF2-40B4-BE49-F238E27FC236}">
                <a16:creationId xmlns:a16="http://schemas.microsoft.com/office/drawing/2014/main" id="{C8B72A6E-35DE-F44D-9B5D-AF9D6D579F3C}"/>
              </a:ext>
            </a:extLst>
          </p:cNvPr>
          <p:cNvSpPr>
            <a:spLocks noGrp="1"/>
          </p:cNvSpPr>
          <p:nvPr>
            <p:ph type="body" sz="quarter" idx="59" hasCustomPrompt="1"/>
          </p:nvPr>
        </p:nvSpPr>
        <p:spPr>
          <a:xfrm>
            <a:off x="5920990" y="2201213"/>
            <a:ext cx="543870" cy="220663"/>
          </a:xfrm>
          <a:prstGeom prst="rect">
            <a:avLst/>
          </a:prstGeom>
        </p:spPr>
        <p:txBody>
          <a:bodyPr/>
          <a:lstStyle>
            <a:lvl1pPr marL="0" indent="0" algn="l">
              <a:buNone/>
              <a:defRPr sz="1100" b="1" i="0">
                <a:solidFill>
                  <a:srgbClr val="355E93"/>
                </a:solidFill>
                <a:latin typeface="Arial Black" panose="020B0604020202020204" pitchFamily="34" charset="0"/>
                <a:cs typeface="Arial Black" panose="020B0604020202020204" pitchFamily="34" charset="0"/>
              </a:defRPr>
            </a:lvl1pPr>
            <a:lvl2pPr marL="502920" indent="0">
              <a:buNone/>
              <a:defRPr sz="1200" b="1" i="0">
                <a:latin typeface="Arial Black" panose="020B0604020202020204" pitchFamily="34" charset="0"/>
                <a:cs typeface="Arial Black" panose="020B0604020202020204" pitchFamily="34" charset="0"/>
              </a:defRPr>
            </a:lvl2pPr>
            <a:lvl3pPr marL="1005840" indent="0">
              <a:buNone/>
              <a:defRPr sz="1200" b="1" i="0">
                <a:latin typeface="Arial Black" panose="020B0604020202020204" pitchFamily="34" charset="0"/>
                <a:cs typeface="Arial Black" panose="020B0604020202020204" pitchFamily="34" charset="0"/>
              </a:defRPr>
            </a:lvl3pPr>
            <a:lvl4pPr marL="1508760" indent="0">
              <a:buNone/>
              <a:defRPr sz="1200" b="1" i="0">
                <a:latin typeface="Arial Black" panose="020B0604020202020204" pitchFamily="34" charset="0"/>
                <a:cs typeface="Arial Black" panose="020B0604020202020204" pitchFamily="34" charset="0"/>
              </a:defRPr>
            </a:lvl4pPr>
            <a:lvl5pPr marL="2011680" indent="0">
              <a:buNone/>
              <a:defRPr sz="1200" b="1" i="0">
                <a:latin typeface="Arial Black" panose="020B0604020202020204" pitchFamily="34" charset="0"/>
                <a:cs typeface="Arial Black" panose="020B0604020202020204" pitchFamily="34" charset="0"/>
              </a:defRPr>
            </a:lvl5pPr>
          </a:lstStyle>
          <a:p>
            <a:pPr lvl="0"/>
            <a:r>
              <a:rPr lang="en-US" dirty="0"/>
              <a:t>%</a:t>
            </a:r>
          </a:p>
        </p:txBody>
      </p:sp>
    </p:spTree>
    <p:extLst>
      <p:ext uri="{BB962C8B-B14F-4D97-AF65-F5344CB8AC3E}">
        <p14:creationId xmlns:p14="http://schemas.microsoft.com/office/powerpoint/2010/main" val="18455546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791902"/>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8" r:id="rId3"/>
  </p:sldLayoutIdLst>
  <p:txStyles>
    <p:titleStyle>
      <a:lvl1pPr algn="l" defTabSz="1005840" rtl="0" eaLnBrk="1" latinLnBrk="0" hangingPunct="1">
        <a:lnSpc>
          <a:spcPct val="90000"/>
        </a:lnSpc>
        <a:spcBef>
          <a:spcPct val="0"/>
        </a:spcBef>
        <a:buNone/>
        <a:defRPr sz="90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89925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ODHRA.OPA-CCA-Support@mail.mil" TargetMode="External"/><Relationship Id="rId2" Type="http://schemas.openxmlformats.org/officeDocument/2006/relationships/hyperlink" Target="https://www.prevention.mil/Climate-Portal/Defense-Climate-Portal-Survey-Resource-Center/"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00_1D009B8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1_369468E7.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00AFB4-307C-FB60-E87A-C6CB17D1E490}"/>
              </a:ext>
            </a:extLst>
          </p:cNvPr>
          <p:cNvGrpSpPr/>
          <p:nvPr/>
        </p:nvGrpSpPr>
        <p:grpSpPr>
          <a:xfrm>
            <a:off x="879068" y="710182"/>
            <a:ext cx="6538890" cy="297538"/>
            <a:chOff x="3375503" y="145461"/>
            <a:chExt cx="6538890" cy="297538"/>
          </a:xfrm>
        </p:grpSpPr>
        <p:sp>
          <p:nvSpPr>
            <p:cNvPr id="8" name="Rectangle 68">
              <a:extLst>
                <a:ext uri="{FF2B5EF4-FFF2-40B4-BE49-F238E27FC236}">
                  <a16:creationId xmlns:a16="http://schemas.microsoft.com/office/drawing/2014/main" id="{2C1C3E14-DD36-039F-9304-57F4BC451F59}"/>
                </a:ext>
              </a:extLst>
            </p:cNvPr>
            <p:cNvSpPr/>
            <p:nvPr/>
          </p:nvSpPr>
          <p:spPr>
            <a:xfrm>
              <a:off x="3375503" y="152905"/>
              <a:ext cx="6314161" cy="290094"/>
            </a:xfrm>
            <a:custGeom>
              <a:avLst/>
              <a:gdLst>
                <a:gd name="connsiteX0" fmla="*/ 0 w 6349721"/>
                <a:gd name="connsiteY0" fmla="*/ 0 h 285014"/>
                <a:gd name="connsiteX1" fmla="*/ 6349721 w 6349721"/>
                <a:gd name="connsiteY1" fmla="*/ 0 h 285014"/>
                <a:gd name="connsiteX2" fmla="*/ 6349721 w 6349721"/>
                <a:gd name="connsiteY2" fmla="*/ 285014 h 285014"/>
                <a:gd name="connsiteX3" fmla="*/ 0 w 6349721"/>
                <a:gd name="connsiteY3" fmla="*/ 285014 h 285014"/>
                <a:gd name="connsiteX4" fmla="*/ 0 w 6349721"/>
                <a:gd name="connsiteY4" fmla="*/ 0 h 285014"/>
                <a:gd name="connsiteX0" fmla="*/ 0 w 6349721"/>
                <a:gd name="connsiteY0" fmla="*/ 0 h 285014"/>
                <a:gd name="connsiteX1" fmla="*/ 6034761 w 6349721"/>
                <a:gd name="connsiteY1" fmla="*/ 0 h 285014"/>
                <a:gd name="connsiteX2" fmla="*/ 6349721 w 6349721"/>
                <a:gd name="connsiteY2" fmla="*/ 285014 h 285014"/>
                <a:gd name="connsiteX3" fmla="*/ 0 w 6349721"/>
                <a:gd name="connsiteY3" fmla="*/ 285014 h 285014"/>
                <a:gd name="connsiteX4" fmla="*/ 0 w 6349721"/>
                <a:gd name="connsiteY4" fmla="*/ 0 h 285014"/>
                <a:gd name="connsiteX0" fmla="*/ 0 w 6314161"/>
                <a:gd name="connsiteY0" fmla="*/ 0 h 290094"/>
                <a:gd name="connsiteX1" fmla="*/ 6034761 w 6314161"/>
                <a:gd name="connsiteY1" fmla="*/ 0 h 290094"/>
                <a:gd name="connsiteX2" fmla="*/ 6314161 w 6314161"/>
                <a:gd name="connsiteY2" fmla="*/ 290094 h 290094"/>
                <a:gd name="connsiteX3" fmla="*/ 0 w 6314161"/>
                <a:gd name="connsiteY3" fmla="*/ 285014 h 290094"/>
                <a:gd name="connsiteX4" fmla="*/ 0 w 6314161"/>
                <a:gd name="connsiteY4" fmla="*/ 0 h 29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4161" h="290094">
                  <a:moveTo>
                    <a:pt x="0" y="0"/>
                  </a:moveTo>
                  <a:lnTo>
                    <a:pt x="6034761" y="0"/>
                  </a:lnTo>
                  <a:lnTo>
                    <a:pt x="6314161" y="290094"/>
                  </a:lnTo>
                  <a:lnTo>
                    <a:pt x="0" y="285014"/>
                  </a:lnTo>
                  <a:lnTo>
                    <a:pt x="0" y="0"/>
                  </a:lnTo>
                  <a:close/>
                </a:path>
              </a:pathLst>
            </a:custGeom>
            <a:solidFill>
              <a:srgbClr val="254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8D75565E-0664-C989-A6A4-F08A688F498C}"/>
                </a:ext>
              </a:extLst>
            </p:cNvPr>
            <p:cNvSpPr/>
            <p:nvPr userDrawn="1"/>
          </p:nvSpPr>
          <p:spPr>
            <a:xfrm rot="16200000">
              <a:off x="9537739" y="61265"/>
              <a:ext cx="292458" cy="460850"/>
            </a:xfrm>
            <a:custGeom>
              <a:avLst/>
              <a:gdLst>
                <a:gd name="connsiteX0" fmla="*/ 0 w 530198"/>
                <a:gd name="connsiteY0" fmla="*/ 0 h 222837"/>
                <a:gd name="connsiteX1" fmla="*/ 530198 w 530198"/>
                <a:gd name="connsiteY1" fmla="*/ 0 h 222837"/>
                <a:gd name="connsiteX2" fmla="*/ 530198 w 530198"/>
                <a:gd name="connsiteY2" fmla="*/ 222837 h 222837"/>
                <a:gd name="connsiteX3" fmla="*/ 0 w 530198"/>
                <a:gd name="connsiteY3" fmla="*/ 222837 h 222837"/>
                <a:gd name="connsiteX4" fmla="*/ 0 w 530198"/>
                <a:gd name="connsiteY4" fmla="*/ 0 h 222837"/>
                <a:gd name="connsiteX0" fmla="*/ 0 w 545566"/>
                <a:gd name="connsiteY0" fmla="*/ 399570 h 622407"/>
                <a:gd name="connsiteX1" fmla="*/ 545566 w 545566"/>
                <a:gd name="connsiteY1" fmla="*/ 0 h 622407"/>
                <a:gd name="connsiteX2" fmla="*/ 530198 w 545566"/>
                <a:gd name="connsiteY2" fmla="*/ 622407 h 622407"/>
                <a:gd name="connsiteX3" fmla="*/ 0 w 545566"/>
                <a:gd name="connsiteY3" fmla="*/ 622407 h 622407"/>
                <a:gd name="connsiteX4" fmla="*/ 0 w 545566"/>
                <a:gd name="connsiteY4" fmla="*/ 399570 h 622407"/>
                <a:gd name="connsiteX0" fmla="*/ 0 w 530198"/>
                <a:gd name="connsiteY0" fmla="*/ 384202 h 607039"/>
                <a:gd name="connsiteX1" fmla="*/ 522514 w 530198"/>
                <a:gd name="connsiteY1" fmla="*/ 0 h 607039"/>
                <a:gd name="connsiteX2" fmla="*/ 530198 w 530198"/>
                <a:gd name="connsiteY2" fmla="*/ 607039 h 607039"/>
                <a:gd name="connsiteX3" fmla="*/ 0 w 530198"/>
                <a:gd name="connsiteY3" fmla="*/ 607039 h 607039"/>
                <a:gd name="connsiteX4" fmla="*/ 0 w 530198"/>
                <a:gd name="connsiteY4" fmla="*/ 384202 h 607039"/>
                <a:gd name="connsiteX0" fmla="*/ 0 w 530198"/>
                <a:gd name="connsiteY0" fmla="*/ 393727 h 616564"/>
                <a:gd name="connsiteX1" fmla="*/ 525689 w 530198"/>
                <a:gd name="connsiteY1" fmla="*/ 0 h 616564"/>
                <a:gd name="connsiteX2" fmla="*/ 530198 w 530198"/>
                <a:gd name="connsiteY2" fmla="*/ 616564 h 616564"/>
                <a:gd name="connsiteX3" fmla="*/ 0 w 530198"/>
                <a:gd name="connsiteY3" fmla="*/ 616564 h 616564"/>
                <a:gd name="connsiteX4" fmla="*/ 0 w 530198"/>
                <a:gd name="connsiteY4" fmla="*/ 393727 h 616564"/>
                <a:gd name="connsiteX0" fmla="*/ 0 w 526237"/>
                <a:gd name="connsiteY0" fmla="*/ 393727 h 616564"/>
                <a:gd name="connsiteX1" fmla="*/ 525689 w 526237"/>
                <a:gd name="connsiteY1" fmla="*/ 0 h 616564"/>
                <a:gd name="connsiteX2" fmla="*/ 523424 w 526237"/>
                <a:gd name="connsiteY2" fmla="*/ 230484 h 616564"/>
                <a:gd name="connsiteX3" fmla="*/ 0 w 526237"/>
                <a:gd name="connsiteY3" fmla="*/ 616564 h 616564"/>
                <a:gd name="connsiteX4" fmla="*/ 0 w 526237"/>
                <a:gd name="connsiteY4" fmla="*/ 393727 h 616564"/>
                <a:gd name="connsiteX0" fmla="*/ 0 w 526811"/>
                <a:gd name="connsiteY0" fmla="*/ 393727 h 616564"/>
                <a:gd name="connsiteX1" fmla="*/ 525689 w 526811"/>
                <a:gd name="connsiteY1" fmla="*/ 0 h 616564"/>
                <a:gd name="connsiteX2" fmla="*/ 526811 w 526811"/>
                <a:gd name="connsiteY2" fmla="*/ 230484 h 616564"/>
                <a:gd name="connsiteX3" fmla="*/ 0 w 526811"/>
                <a:gd name="connsiteY3" fmla="*/ 616564 h 616564"/>
                <a:gd name="connsiteX4" fmla="*/ 0 w 526811"/>
                <a:gd name="connsiteY4" fmla="*/ 393727 h 61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811" h="616564">
                  <a:moveTo>
                    <a:pt x="0" y="393727"/>
                  </a:moveTo>
                  <a:lnTo>
                    <a:pt x="525689" y="0"/>
                  </a:lnTo>
                  <a:cubicBezTo>
                    <a:pt x="528250" y="202346"/>
                    <a:pt x="524250" y="28138"/>
                    <a:pt x="526811" y="230484"/>
                  </a:cubicBezTo>
                  <a:lnTo>
                    <a:pt x="0" y="616564"/>
                  </a:lnTo>
                  <a:lnTo>
                    <a:pt x="0" y="393727"/>
                  </a:lnTo>
                  <a:close/>
                </a:path>
              </a:pathLst>
            </a:custGeom>
            <a:solidFill>
              <a:srgbClr val="D2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grpSp>
      <p:sp>
        <p:nvSpPr>
          <p:cNvPr id="20" name="TextBox 19">
            <a:extLst>
              <a:ext uri="{FF2B5EF4-FFF2-40B4-BE49-F238E27FC236}">
                <a16:creationId xmlns:a16="http://schemas.microsoft.com/office/drawing/2014/main" id="{12A70E78-4D1D-8783-0831-EB9A6295F340}"/>
              </a:ext>
            </a:extLst>
          </p:cNvPr>
          <p:cNvSpPr txBox="1"/>
          <p:nvPr/>
        </p:nvSpPr>
        <p:spPr>
          <a:xfrm>
            <a:off x="568876" y="1298027"/>
            <a:ext cx="9088717" cy="800219"/>
          </a:xfrm>
          <a:prstGeom prst="rect">
            <a:avLst/>
          </a:prstGeom>
          <a:noFill/>
        </p:spPr>
        <p:txBody>
          <a:bodyPr wrap="square">
            <a:spAutoFit/>
          </a:bodyPr>
          <a:lstStyle/>
          <a:p>
            <a:r>
              <a:rPr lang="en-US" sz="1400">
                <a:solidFill>
                  <a:schemeClr val="bg1"/>
                </a:solidFill>
                <a:latin typeface="Arial" panose="020B0604020202020204" pitchFamily="34" charset="0"/>
                <a:cs typeface="Arial" panose="020B0604020202020204" pitchFamily="34" charset="0"/>
              </a:rPr>
              <a:t>The DEOCS Results Brochure template is provided as a resource for commanders/leaders to distribute while debriefing personnel on their unit’s/organization’s DEOCS results.</a:t>
            </a:r>
          </a:p>
          <a:p>
            <a:endParaRPr lang="en-US">
              <a:solidFill>
                <a:schemeClr val="bg1"/>
              </a:solidFill>
            </a:endParaRPr>
          </a:p>
        </p:txBody>
      </p:sp>
      <p:sp>
        <p:nvSpPr>
          <p:cNvPr id="10" name="TextBox 9">
            <a:extLst>
              <a:ext uri="{FF2B5EF4-FFF2-40B4-BE49-F238E27FC236}">
                <a16:creationId xmlns:a16="http://schemas.microsoft.com/office/drawing/2014/main" id="{5D9F5B58-D9E6-6C2B-45E3-E15C412FF873}"/>
              </a:ext>
            </a:extLst>
          </p:cNvPr>
          <p:cNvSpPr txBox="1"/>
          <p:nvPr/>
        </p:nvSpPr>
        <p:spPr>
          <a:xfrm>
            <a:off x="879068" y="1052842"/>
            <a:ext cx="8381994" cy="5807744"/>
          </a:xfrm>
          <a:prstGeom prst="rect">
            <a:avLst/>
          </a:prstGeom>
          <a:noFill/>
          <a:ln w="28575">
            <a:solidFill>
              <a:srgbClr val="254267"/>
            </a:solidFill>
          </a:ln>
        </p:spPr>
        <p:txBody>
          <a:bodyPr wrap="square" lIns="91440" tIns="45720" rIns="91440" bIns="0" anchor="t">
            <a:spAutoFit/>
          </a:bodyPr>
          <a:lstStyle/>
          <a:p>
            <a:pPr marL="285750" indent="-285750">
              <a:lnSpc>
                <a:spcPct val="90000"/>
              </a:lnSpc>
              <a:buFont typeface="Courier New"/>
              <a:buChar char="o"/>
            </a:pPr>
            <a:r>
              <a:rPr lang="en-US" sz="1600" dirty="0">
                <a:solidFill>
                  <a:srgbClr val="254267"/>
                </a:solidFill>
                <a:latin typeface="Arial"/>
                <a:cs typeface="Arial"/>
              </a:rPr>
              <a:t>The DEOCS Results Brochure Template is provided as a resource for commanders/ leaders to distribute when briefing personnel on their unit’s/organization’s DEOCS results and Comprehensive Integrated Primary Prevention (CIPP) Plan.</a:t>
            </a:r>
            <a:endParaRPr lang="en-US" dirty="0"/>
          </a:p>
          <a:p>
            <a:pPr>
              <a:lnSpc>
                <a:spcPct val="90000"/>
              </a:lnSpc>
            </a:pPr>
            <a:endParaRPr lang="en-US" sz="1600" dirty="0">
              <a:solidFill>
                <a:srgbClr val="254267"/>
              </a:solidFill>
              <a:latin typeface="Arial" panose="020B0604020202020204" pitchFamily="34" charset="0"/>
              <a:cs typeface="Arial" panose="020B0604020202020204" pitchFamily="34" charset="0"/>
            </a:endParaRPr>
          </a:p>
          <a:p>
            <a:pPr marL="285750" indent="-285750">
              <a:lnSpc>
                <a:spcPct val="90000"/>
              </a:lnSpc>
              <a:buFont typeface="Courier New"/>
              <a:buChar char="o"/>
            </a:pPr>
            <a:r>
              <a:rPr lang="en-US" sz="1600" dirty="0">
                <a:solidFill>
                  <a:srgbClr val="254267"/>
                </a:solidFill>
                <a:latin typeface="Arial"/>
                <a:cs typeface="Arial"/>
              </a:rPr>
              <a:t>There are multiple fields with placeholder text where you can input your unit’s/organization’s information and DEOCS results. Most elements of this template are editable but some (e.g., "DEOCS Purpose," certain graphics) are not.</a:t>
            </a:r>
          </a:p>
          <a:p>
            <a:pPr>
              <a:lnSpc>
                <a:spcPct val="90000"/>
              </a:lnSpc>
            </a:pPr>
            <a:endParaRPr lang="en-US" sz="1600" dirty="0">
              <a:solidFill>
                <a:srgbClr val="254267"/>
              </a:solidFill>
              <a:latin typeface="Arial"/>
              <a:cs typeface="Arial"/>
            </a:endParaRPr>
          </a:p>
          <a:p>
            <a:pPr marL="285750" indent="-285750">
              <a:lnSpc>
                <a:spcPct val="90000"/>
              </a:lnSpc>
              <a:buFont typeface="Courier New"/>
              <a:buChar char="o"/>
            </a:pPr>
            <a:r>
              <a:rPr lang="en-US" sz="1600" dirty="0">
                <a:solidFill>
                  <a:srgbClr val="254267"/>
                </a:solidFill>
                <a:latin typeface="Arial"/>
                <a:cs typeface="Arial"/>
              </a:rPr>
              <a:t>It is strongly recommended that results for Leadership Support – Ratings for All Immediate Supervisors and Toxic Leadership – Ratings for All Immediate Supervisors NOT be shared for units/organizations with a small number of immediate supervisors.</a:t>
            </a:r>
          </a:p>
          <a:p>
            <a:pPr>
              <a:lnSpc>
                <a:spcPct val="90000"/>
              </a:lnSpc>
            </a:pPr>
            <a:endParaRPr lang="en-US" sz="1600" dirty="0">
              <a:solidFill>
                <a:srgbClr val="254267"/>
              </a:solidFill>
              <a:latin typeface="Arial"/>
              <a:cs typeface="Arial"/>
            </a:endParaRPr>
          </a:p>
          <a:p>
            <a:pPr marL="285750" indent="-285750">
              <a:lnSpc>
                <a:spcPct val="90000"/>
              </a:lnSpc>
              <a:buFont typeface="Courier New"/>
              <a:buChar char="o"/>
            </a:pPr>
            <a:r>
              <a:rPr lang="en-US" sz="1600" dirty="0">
                <a:solidFill>
                  <a:srgbClr val="254267"/>
                </a:solidFill>
                <a:latin typeface="Arial"/>
                <a:cs typeface="Arial"/>
              </a:rPr>
              <a:t>Comments are provided to help guide you when filling out the brochure template. </a:t>
            </a:r>
            <a:r>
              <a:rPr lang="en-US" sz="1600" b="1" dirty="0">
                <a:solidFill>
                  <a:srgbClr val="254267"/>
                </a:solidFill>
                <a:latin typeface="Arial"/>
                <a:cs typeface="Arial"/>
              </a:rPr>
              <a:t>Please make sure that you delete those comments once your brochure is complete. </a:t>
            </a:r>
          </a:p>
          <a:p>
            <a:pPr>
              <a:lnSpc>
                <a:spcPct val="90000"/>
              </a:lnSpc>
            </a:pPr>
            <a:endParaRPr lang="en-US" sz="1600" b="1" dirty="0">
              <a:solidFill>
                <a:srgbClr val="254267"/>
              </a:solidFill>
              <a:latin typeface="Arial"/>
              <a:cs typeface="Arial"/>
            </a:endParaRPr>
          </a:p>
          <a:p>
            <a:pPr marL="285750" indent="-285750">
              <a:lnSpc>
                <a:spcPct val="90000"/>
              </a:lnSpc>
              <a:buFont typeface="Courier New"/>
              <a:buChar char="o"/>
            </a:pPr>
            <a:r>
              <a:rPr lang="en-US" sz="1600" b="1" dirty="0">
                <a:solidFill>
                  <a:srgbClr val="254267"/>
                </a:solidFill>
                <a:latin typeface="Arial"/>
                <a:cs typeface="Arial"/>
              </a:rPr>
              <a:t>Next, please save the slides as a PDF file. This will allow your brochure to be printed double-sided. Ensure that you are only printing slides 2 and 3. </a:t>
            </a:r>
          </a:p>
          <a:p>
            <a:pPr marL="285750" indent="-285750">
              <a:lnSpc>
                <a:spcPct val="90000"/>
              </a:lnSpc>
              <a:buFont typeface="Courier New"/>
              <a:buChar char="o"/>
            </a:pPr>
            <a:endParaRPr lang="en-US" sz="1600" b="1" dirty="0">
              <a:solidFill>
                <a:srgbClr val="254267"/>
              </a:solidFill>
              <a:latin typeface="Arial"/>
              <a:cs typeface="Arial"/>
            </a:endParaRPr>
          </a:p>
          <a:p>
            <a:pPr marL="285750" indent="-285750">
              <a:lnSpc>
                <a:spcPct val="90000"/>
              </a:lnSpc>
              <a:buFont typeface="Courier New"/>
              <a:buChar char="o"/>
            </a:pPr>
            <a:r>
              <a:rPr lang="en-US" sz="1600" dirty="0">
                <a:solidFill>
                  <a:srgbClr val="254267"/>
                </a:solidFill>
                <a:latin typeface="Arial"/>
                <a:cs typeface="Arial"/>
              </a:rPr>
              <a:t>For additional materials to assist with your Command Climate Assessment, visit the Defense Command Climate Portal Survey Resource Center at </a:t>
            </a:r>
            <a:r>
              <a:rPr lang="en-US" sz="1600" dirty="0">
                <a:solidFill>
                  <a:srgbClr val="254267"/>
                </a:solidFill>
                <a:latin typeface="Arial"/>
                <a:cs typeface="Arial"/>
                <a:hlinkClick r:id="rId2"/>
              </a:rPr>
              <a:t>https://www.prevention.mil/Climate-Portal/Defense-Climate-Portal-Survey-Resource-Center/</a:t>
            </a:r>
            <a:r>
              <a:rPr lang="en-US" sz="1600" dirty="0">
                <a:solidFill>
                  <a:srgbClr val="254267"/>
                </a:solidFill>
                <a:latin typeface="Arial"/>
                <a:cs typeface="Arial"/>
              </a:rPr>
              <a:t> </a:t>
            </a:r>
          </a:p>
          <a:p>
            <a:pPr marL="285750" indent="-285750">
              <a:lnSpc>
                <a:spcPct val="90000"/>
              </a:lnSpc>
              <a:buFont typeface="Courier New"/>
              <a:buChar char="o"/>
            </a:pPr>
            <a:endParaRPr lang="en-US" sz="1600" dirty="0">
              <a:solidFill>
                <a:srgbClr val="254267"/>
              </a:solidFill>
              <a:latin typeface="Arial"/>
              <a:cs typeface="Arial"/>
            </a:endParaRPr>
          </a:p>
          <a:p>
            <a:pPr algn="ctr">
              <a:lnSpc>
                <a:spcPct val="90000"/>
              </a:lnSpc>
            </a:pPr>
            <a:r>
              <a:rPr lang="en-US" sz="1600" dirty="0">
                <a:solidFill>
                  <a:srgbClr val="254267"/>
                </a:solidFill>
                <a:latin typeface="Arial"/>
                <a:cs typeface="Arial"/>
              </a:rPr>
              <a:t>If you have any questions, need assistance, or have feedback to improve this resource, please e-mail us: </a:t>
            </a:r>
            <a:r>
              <a:rPr lang="en-US" sz="1600" dirty="0">
                <a:solidFill>
                  <a:srgbClr val="254267"/>
                </a:solidFill>
                <a:latin typeface="Arial"/>
                <a:cs typeface="Arial"/>
                <a:hlinkClick r:id="rId3"/>
              </a:rPr>
              <a:t>DODHRA.OPA-CCA-Support@mail.mil</a:t>
            </a:r>
            <a:endParaRPr lang="en-US" dirty="0">
              <a:cs typeface="Calibri" panose="020F0502020204030204"/>
            </a:endParaRPr>
          </a:p>
        </p:txBody>
      </p:sp>
      <p:sp>
        <p:nvSpPr>
          <p:cNvPr id="22" name="TextBox 21">
            <a:extLst>
              <a:ext uri="{FF2B5EF4-FFF2-40B4-BE49-F238E27FC236}">
                <a16:creationId xmlns:a16="http://schemas.microsoft.com/office/drawing/2014/main" id="{4125304B-05A4-1930-166B-735B73EC4993}"/>
              </a:ext>
            </a:extLst>
          </p:cNvPr>
          <p:cNvSpPr txBox="1"/>
          <p:nvPr/>
        </p:nvSpPr>
        <p:spPr>
          <a:xfrm>
            <a:off x="879068" y="696568"/>
            <a:ext cx="3576239"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RESOURCE PURPOSE</a:t>
            </a:r>
          </a:p>
        </p:txBody>
      </p:sp>
    </p:spTree>
    <p:extLst>
      <p:ext uri="{BB962C8B-B14F-4D97-AF65-F5344CB8AC3E}">
        <p14:creationId xmlns:p14="http://schemas.microsoft.com/office/powerpoint/2010/main" val="3222306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ACF5EA-0DB3-62F1-6B88-4656CA086E5A}"/>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C0190719-4A37-7C8D-F27C-329237F0C447}"/>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43746318-0F68-17CC-1DF9-3B51AA8BAA02}"/>
              </a:ext>
            </a:extLst>
          </p:cNvPr>
          <p:cNvSpPr>
            <a:spLocks noGrp="1"/>
          </p:cNvSpPr>
          <p:nvPr>
            <p:ph type="body" sz="quarter" idx="14"/>
          </p:nvPr>
        </p:nvSpPr>
        <p:spPr/>
        <p:txBody>
          <a:bodyPr/>
          <a:lstStyle/>
          <a:p>
            <a:endParaRPr lang="en-US"/>
          </a:p>
        </p:txBody>
      </p:sp>
      <p:sp>
        <p:nvSpPr>
          <p:cNvPr id="5" name="Picture Placeholder 4">
            <a:extLst>
              <a:ext uri="{FF2B5EF4-FFF2-40B4-BE49-F238E27FC236}">
                <a16:creationId xmlns:a16="http://schemas.microsoft.com/office/drawing/2014/main" id="{961F1252-AF0A-7A08-72AB-21F400A1DB30}"/>
              </a:ext>
            </a:extLst>
          </p:cNvPr>
          <p:cNvSpPr>
            <a:spLocks noGrp="1"/>
          </p:cNvSpPr>
          <p:nvPr>
            <p:ph type="pic" sz="quarter" idx="11"/>
          </p:nvPr>
        </p:nvSpPr>
        <p:spPr/>
        <p:txBody>
          <a:bodyPr/>
          <a:lstStyle/>
          <a:p>
            <a:endParaRPr lang="en-US"/>
          </a:p>
        </p:txBody>
      </p:sp>
      <p:graphicFrame>
        <p:nvGraphicFramePr>
          <p:cNvPr id="57" name="Table 102">
            <a:extLst>
              <a:ext uri="{FF2B5EF4-FFF2-40B4-BE49-F238E27FC236}">
                <a16:creationId xmlns:a16="http://schemas.microsoft.com/office/drawing/2014/main" id="{16167677-BEFD-965D-FB6D-F638274B8805}"/>
              </a:ext>
            </a:extLst>
          </p:cNvPr>
          <p:cNvGraphicFramePr>
            <a:graphicFrameLocks/>
          </p:cNvGraphicFramePr>
          <p:nvPr>
            <p:extLst>
              <p:ext uri="{D42A27DB-BD31-4B8C-83A1-F6EECF244321}">
                <p14:modId xmlns:p14="http://schemas.microsoft.com/office/powerpoint/2010/main" val="4245260293"/>
              </p:ext>
            </p:extLst>
          </p:nvPr>
        </p:nvGraphicFramePr>
        <p:xfrm>
          <a:off x="214827" y="761963"/>
          <a:ext cx="2896969" cy="6588249"/>
        </p:xfrm>
        <a:graphic>
          <a:graphicData uri="http://schemas.openxmlformats.org/drawingml/2006/table">
            <a:tbl>
              <a:tblPr firstRow="1" bandRow="1">
                <a:tableStyleId>{5940675A-B579-460E-94D1-54222C63F5DA}</a:tableStyleId>
              </a:tblPr>
              <a:tblGrid>
                <a:gridCol w="2896969">
                  <a:extLst>
                    <a:ext uri="{9D8B030D-6E8A-4147-A177-3AD203B41FA5}">
                      <a16:colId xmlns:a16="http://schemas.microsoft.com/office/drawing/2014/main" val="2557012913"/>
                    </a:ext>
                  </a:extLst>
                </a:gridCol>
              </a:tblGrid>
              <a:tr h="642191">
                <a:tc>
                  <a:txBody>
                    <a:bodyPr/>
                    <a:lstStyle/>
                    <a:p>
                      <a:pPr algn="ctr">
                        <a:lnSpc>
                          <a:spcPct val="95000"/>
                        </a:lnSpc>
                        <a:buClr>
                          <a:srgbClr val="717171"/>
                        </a:buClr>
                      </a:pPr>
                      <a:r>
                        <a:rPr lang="en-US" sz="1100" b="1" i="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Contact 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7283166"/>
                  </a:ext>
                </a:extLst>
              </a:tr>
              <a:tr h="642191">
                <a:tc>
                  <a:txBody>
                    <a:bodyPr/>
                    <a:lstStyle/>
                    <a:p>
                      <a:pPr algn="ctr">
                        <a:lnSpc>
                          <a:spcPct val="95000"/>
                        </a:lnSpc>
                        <a:buClr>
                          <a:srgbClr val="717171"/>
                        </a:buClr>
                      </a:pPr>
                      <a:r>
                        <a:rPr lang="en-US" sz="1100" b="1" i="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Contact 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4128379"/>
                  </a:ext>
                </a:extLst>
              </a:tr>
              <a:tr h="642191">
                <a:tc>
                  <a:txBody>
                    <a:bodyPr/>
                    <a:lstStyle/>
                    <a:p>
                      <a:pPr algn="ctr">
                        <a:lnSpc>
                          <a:spcPct val="95000"/>
                        </a:lnSpc>
                        <a:buClr>
                          <a:srgbClr val="717171"/>
                        </a:buClr>
                      </a:pPr>
                      <a:r>
                        <a:rPr lang="en-US" sz="1100" b="1" i="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Contact 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1439054"/>
                  </a:ext>
                </a:extLst>
              </a:tr>
              <a:tr h="642191">
                <a:tc>
                  <a:txBody>
                    <a:bodyPr/>
                    <a:lstStyle/>
                    <a:p>
                      <a:pPr algn="ctr">
                        <a:lnSpc>
                          <a:spcPct val="95000"/>
                        </a:lnSpc>
                        <a:buClr>
                          <a:srgbClr val="717171"/>
                        </a:buClr>
                      </a:pPr>
                      <a:r>
                        <a:rPr lang="en-US" sz="1100" b="1" i="0" dirty="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dirty="0">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dirty="0">
                          <a:solidFill>
                            <a:srgbClr val="254267"/>
                          </a:solidFill>
                          <a:latin typeface="Arial" panose="020B0604020202020204" pitchFamily="34" charset="0"/>
                          <a:cs typeface="Arial" panose="020B0604020202020204" pitchFamily="34" charset="0"/>
                        </a:rPr>
                        <a:t>Contact 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2598232"/>
                  </a:ext>
                </a:extLst>
              </a:tr>
              <a:tr h="642191">
                <a:tc>
                  <a:txBody>
                    <a:bodyPr/>
                    <a:lstStyle/>
                    <a:p>
                      <a:pPr algn="ctr">
                        <a:lnSpc>
                          <a:spcPct val="95000"/>
                        </a:lnSpc>
                        <a:buClr>
                          <a:srgbClr val="717171"/>
                        </a:buClr>
                      </a:pPr>
                      <a:r>
                        <a:rPr lang="en-US" sz="1100" b="1" i="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Contact 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4542185"/>
                  </a:ext>
                </a:extLst>
              </a:tr>
              <a:tr h="642191">
                <a:tc>
                  <a:txBody>
                    <a:bodyPr/>
                    <a:lstStyle/>
                    <a:p>
                      <a:pPr algn="ctr">
                        <a:lnSpc>
                          <a:spcPct val="95000"/>
                        </a:lnSpc>
                        <a:buClr>
                          <a:srgbClr val="717171"/>
                        </a:buClr>
                      </a:pPr>
                      <a:r>
                        <a:rPr lang="en-US" sz="1100" b="1" i="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Contact 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7993589"/>
                  </a:ext>
                </a:extLst>
              </a:tr>
              <a:tr h="632745">
                <a:tc>
                  <a:txBody>
                    <a:bodyPr/>
                    <a:lstStyle/>
                    <a:p>
                      <a:pPr algn="ctr">
                        <a:lnSpc>
                          <a:spcPct val="95000"/>
                        </a:lnSpc>
                        <a:buClr>
                          <a:srgbClr val="717171"/>
                        </a:buClr>
                      </a:pPr>
                      <a:r>
                        <a:rPr lang="en-US" sz="1100" b="1" i="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Contact 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051212"/>
                  </a:ext>
                </a:extLst>
              </a:tr>
              <a:tr h="486543">
                <a:tc>
                  <a:txBody>
                    <a:bodyPr/>
                    <a:lstStyle/>
                    <a:p>
                      <a:pPr algn="ctr">
                        <a:lnSpc>
                          <a:spcPct val="95000"/>
                        </a:lnSpc>
                        <a:buClr>
                          <a:srgbClr val="717171"/>
                        </a:buClr>
                      </a:pPr>
                      <a:r>
                        <a:rPr lang="en-US" sz="1100" b="1" i="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95000"/>
                        </a:lnSpc>
                        <a:spcBef>
                          <a:spcPts val="0"/>
                        </a:spcBef>
                        <a:spcAft>
                          <a:spcPts val="0"/>
                        </a:spcAft>
                        <a:buClr>
                          <a:srgbClr val="717171"/>
                        </a:buClr>
                        <a:buSzTx/>
                        <a:buFontTx/>
                        <a:buNone/>
                        <a:tabLst/>
                        <a:defRPr/>
                      </a:pPr>
                      <a:r>
                        <a:rPr lang="en-US" sz="1100" b="1">
                          <a:solidFill>
                            <a:srgbClr val="254267"/>
                          </a:solidFill>
                          <a:latin typeface="Arial" panose="020B0604020202020204" pitchFamily="34" charset="0"/>
                          <a:cs typeface="Arial" panose="020B0604020202020204" pitchFamily="34" charset="0"/>
                        </a:rPr>
                        <a:t>Contact 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09257128"/>
                  </a:ext>
                </a:extLst>
              </a:tr>
              <a:tr h="731520">
                <a:tc>
                  <a:txBody>
                    <a:bodyPr/>
                    <a:lstStyle/>
                    <a:p>
                      <a:pPr algn="ctr">
                        <a:lnSpc>
                          <a:spcPct val="145000"/>
                        </a:lnSpc>
                        <a:buClr>
                          <a:srgbClr val="717171"/>
                        </a:buClr>
                      </a:pPr>
                      <a:r>
                        <a:rPr lang="en-US" sz="1100" b="1" i="0" dirty="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0000"/>
                        </a:lnSpc>
                        <a:spcBef>
                          <a:spcPts val="0"/>
                        </a:spcBef>
                        <a:spcAft>
                          <a:spcPts val="0"/>
                        </a:spcAft>
                        <a:buClr>
                          <a:srgbClr val="717171"/>
                        </a:buClr>
                        <a:buSzTx/>
                        <a:buFontTx/>
                        <a:buNone/>
                        <a:tabLst/>
                        <a:defRPr/>
                      </a:pPr>
                      <a:r>
                        <a:rPr lang="en-US" sz="1100" b="1" dirty="0">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100000"/>
                        </a:lnSpc>
                        <a:spcBef>
                          <a:spcPts val="0"/>
                        </a:spcBef>
                        <a:spcAft>
                          <a:spcPts val="0"/>
                        </a:spcAft>
                        <a:buClr>
                          <a:srgbClr val="717171"/>
                        </a:buClr>
                        <a:buSzTx/>
                        <a:buFontTx/>
                        <a:buNone/>
                        <a:tabLst/>
                        <a:defRPr/>
                      </a:pPr>
                      <a:r>
                        <a:rPr lang="en-US" sz="1100" b="1" dirty="0">
                          <a:solidFill>
                            <a:srgbClr val="254267"/>
                          </a:solidFill>
                          <a:latin typeface="Arial" panose="020B0604020202020204" pitchFamily="34" charset="0"/>
                          <a:cs typeface="Arial" panose="020B0604020202020204" pitchFamily="34" charset="0"/>
                        </a:rPr>
                        <a:t>Contact Information</a:t>
                      </a:r>
                    </a:p>
                    <a:p>
                      <a:pPr algn="ctr">
                        <a:lnSpc>
                          <a:spcPct val="95000"/>
                        </a:lnSpc>
                        <a:buClr>
                          <a:srgbClr val="717171"/>
                        </a:buClr>
                      </a:pPr>
                      <a:endParaRPr lang="en-US" sz="1100" b="1" dirty="0">
                        <a:solidFill>
                          <a:srgbClr val="254267"/>
                        </a:solidFill>
                        <a:latin typeface="Arial" panose="020B0604020202020204" pitchFamily="34" charset="0"/>
                        <a:cs typeface="Arial" panose="020B0604020202020204" pitchFamily="34" charset="0"/>
                      </a:endParaRPr>
                    </a:p>
                    <a:p>
                      <a:pPr algn="ctr">
                        <a:lnSpc>
                          <a:spcPct val="145000"/>
                        </a:lnSpc>
                        <a:buClr>
                          <a:srgbClr val="717171"/>
                        </a:buClr>
                      </a:pPr>
                      <a:r>
                        <a:rPr lang="en-US" sz="1100" b="1" i="0" dirty="0">
                          <a:solidFill>
                            <a:srgbClr val="254267"/>
                          </a:solidFill>
                          <a:latin typeface="Arial Black" panose="020B0604020202020204" pitchFamily="34" charset="0"/>
                          <a:cs typeface="Arial Black" panose="020B0604020202020204" pitchFamily="34" charset="0"/>
                        </a:rPr>
                        <a:t>Office Name</a:t>
                      </a:r>
                    </a:p>
                    <a:p>
                      <a:pPr marL="0" marR="0" lvl="0" indent="0" algn="ctr" defTabSz="1005840" rtl="0" eaLnBrk="1" fontAlgn="auto" latinLnBrk="0" hangingPunct="1">
                        <a:lnSpc>
                          <a:spcPct val="90000"/>
                        </a:lnSpc>
                        <a:spcBef>
                          <a:spcPts val="0"/>
                        </a:spcBef>
                        <a:spcAft>
                          <a:spcPts val="0"/>
                        </a:spcAft>
                        <a:buClr>
                          <a:srgbClr val="717171"/>
                        </a:buClr>
                        <a:buSzTx/>
                        <a:buFontTx/>
                        <a:buNone/>
                        <a:tabLst/>
                        <a:defRPr/>
                      </a:pPr>
                      <a:r>
                        <a:rPr lang="en-US" sz="1100" b="1" dirty="0">
                          <a:solidFill>
                            <a:srgbClr val="254267"/>
                          </a:solidFill>
                          <a:latin typeface="Arial" panose="020B0604020202020204" pitchFamily="34" charset="0"/>
                          <a:cs typeface="Arial" panose="020B0604020202020204" pitchFamily="34" charset="0"/>
                        </a:rPr>
                        <a:t>Point of Contact</a:t>
                      </a:r>
                    </a:p>
                    <a:p>
                      <a:pPr marL="0" marR="0" lvl="0" indent="0" algn="ctr" defTabSz="1005840" rtl="0" eaLnBrk="1" fontAlgn="auto" latinLnBrk="0" hangingPunct="1">
                        <a:lnSpc>
                          <a:spcPct val="100000"/>
                        </a:lnSpc>
                        <a:spcBef>
                          <a:spcPts val="0"/>
                        </a:spcBef>
                        <a:spcAft>
                          <a:spcPts val="0"/>
                        </a:spcAft>
                        <a:buClr>
                          <a:srgbClr val="717171"/>
                        </a:buClr>
                        <a:buSzTx/>
                        <a:buFontTx/>
                        <a:buNone/>
                        <a:tabLst/>
                        <a:defRPr/>
                      </a:pPr>
                      <a:r>
                        <a:rPr lang="en-US" sz="1100" b="1" dirty="0">
                          <a:solidFill>
                            <a:srgbClr val="254267"/>
                          </a:solidFill>
                          <a:latin typeface="Arial" panose="020B0604020202020204" pitchFamily="34" charset="0"/>
                          <a:cs typeface="Arial" panose="020B0604020202020204" pitchFamily="34" charset="0"/>
                        </a:rPr>
                        <a:t>Contact Information</a:t>
                      </a:r>
                    </a:p>
                    <a:p>
                      <a:pPr algn="ctr">
                        <a:lnSpc>
                          <a:spcPct val="95000"/>
                        </a:lnSpc>
                        <a:buClr>
                          <a:srgbClr val="717171"/>
                        </a:buClr>
                      </a:pPr>
                      <a:endParaRPr lang="en-US" sz="1100" b="1" dirty="0">
                        <a:solidFill>
                          <a:srgbClr val="254267"/>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4424867"/>
                  </a:ext>
                </a:extLst>
              </a:tr>
            </a:tbl>
          </a:graphicData>
        </a:graphic>
      </p:graphicFrame>
      <p:cxnSp>
        <p:nvCxnSpPr>
          <p:cNvPr id="58" name="Straight Connector 57">
            <a:extLst>
              <a:ext uri="{FF2B5EF4-FFF2-40B4-BE49-F238E27FC236}">
                <a16:creationId xmlns:a16="http://schemas.microsoft.com/office/drawing/2014/main" id="{6212D81B-30DA-D836-A34A-BBD55D15DA91}"/>
              </a:ext>
            </a:extLst>
          </p:cNvPr>
          <p:cNvCxnSpPr>
            <a:cxnSpLocks/>
          </p:cNvCxnSpPr>
          <p:nvPr/>
        </p:nvCxnSpPr>
        <p:spPr>
          <a:xfrm>
            <a:off x="758878" y="1376053"/>
            <a:ext cx="1841500" cy="0"/>
          </a:xfrm>
          <a:prstGeom prst="line">
            <a:avLst/>
          </a:prstGeom>
          <a:ln w="25400">
            <a:solidFill>
              <a:srgbClr val="D3252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24A3279-33DD-47BA-CD9B-39C59EE163E0}"/>
              </a:ext>
            </a:extLst>
          </p:cNvPr>
          <p:cNvCxnSpPr>
            <a:cxnSpLocks/>
          </p:cNvCxnSpPr>
          <p:nvPr/>
        </p:nvCxnSpPr>
        <p:spPr>
          <a:xfrm>
            <a:off x="758878" y="2028021"/>
            <a:ext cx="1841500" cy="0"/>
          </a:xfrm>
          <a:prstGeom prst="line">
            <a:avLst/>
          </a:prstGeom>
          <a:ln w="25400">
            <a:solidFill>
              <a:srgbClr val="D3252D"/>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2EE3E0D-5CCD-00B0-ECB6-507B5A7810E9}"/>
              </a:ext>
            </a:extLst>
          </p:cNvPr>
          <p:cNvCxnSpPr>
            <a:cxnSpLocks/>
          </p:cNvCxnSpPr>
          <p:nvPr/>
        </p:nvCxnSpPr>
        <p:spPr>
          <a:xfrm>
            <a:off x="758878" y="2665925"/>
            <a:ext cx="1841500" cy="0"/>
          </a:xfrm>
          <a:prstGeom prst="line">
            <a:avLst/>
          </a:prstGeom>
          <a:ln w="25400">
            <a:solidFill>
              <a:srgbClr val="D3252D"/>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BF08986-C407-2F12-ED97-A6359CC0DDFE}"/>
              </a:ext>
            </a:extLst>
          </p:cNvPr>
          <p:cNvCxnSpPr>
            <a:cxnSpLocks/>
          </p:cNvCxnSpPr>
          <p:nvPr/>
        </p:nvCxnSpPr>
        <p:spPr>
          <a:xfrm>
            <a:off x="758878" y="3299969"/>
            <a:ext cx="1841500" cy="0"/>
          </a:xfrm>
          <a:prstGeom prst="line">
            <a:avLst/>
          </a:prstGeom>
          <a:ln w="25400">
            <a:solidFill>
              <a:srgbClr val="D3252D"/>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17D5064-F230-BB68-A2FA-5348D5A4B4EF}"/>
              </a:ext>
            </a:extLst>
          </p:cNvPr>
          <p:cNvCxnSpPr>
            <a:cxnSpLocks/>
          </p:cNvCxnSpPr>
          <p:nvPr/>
        </p:nvCxnSpPr>
        <p:spPr>
          <a:xfrm>
            <a:off x="758878" y="3945415"/>
            <a:ext cx="1841500" cy="0"/>
          </a:xfrm>
          <a:prstGeom prst="line">
            <a:avLst/>
          </a:prstGeom>
          <a:ln w="25400">
            <a:solidFill>
              <a:srgbClr val="D3252D"/>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58616A-B459-72B3-A91B-E910C5284094}"/>
              </a:ext>
            </a:extLst>
          </p:cNvPr>
          <p:cNvCxnSpPr>
            <a:cxnSpLocks/>
          </p:cNvCxnSpPr>
          <p:nvPr/>
        </p:nvCxnSpPr>
        <p:spPr>
          <a:xfrm>
            <a:off x="758878" y="4587263"/>
            <a:ext cx="1841500" cy="0"/>
          </a:xfrm>
          <a:prstGeom prst="line">
            <a:avLst/>
          </a:prstGeom>
          <a:ln w="25400">
            <a:solidFill>
              <a:srgbClr val="D3252D"/>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55AC5B61-EBB6-682E-B464-9F11507E8047}"/>
              </a:ext>
            </a:extLst>
          </p:cNvPr>
          <p:cNvCxnSpPr>
            <a:cxnSpLocks/>
          </p:cNvCxnSpPr>
          <p:nvPr/>
        </p:nvCxnSpPr>
        <p:spPr>
          <a:xfrm>
            <a:off x="758878" y="5228879"/>
            <a:ext cx="1841500" cy="0"/>
          </a:xfrm>
          <a:prstGeom prst="line">
            <a:avLst/>
          </a:prstGeom>
          <a:ln w="25400">
            <a:solidFill>
              <a:srgbClr val="D3252D"/>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793EB17F-E832-0DAF-75F8-0617C38DCD13}"/>
              </a:ext>
            </a:extLst>
          </p:cNvPr>
          <p:cNvCxnSpPr>
            <a:cxnSpLocks/>
          </p:cNvCxnSpPr>
          <p:nvPr/>
        </p:nvCxnSpPr>
        <p:spPr>
          <a:xfrm>
            <a:off x="758878" y="5843346"/>
            <a:ext cx="1841500" cy="0"/>
          </a:xfrm>
          <a:prstGeom prst="line">
            <a:avLst/>
          </a:prstGeom>
          <a:ln w="25400">
            <a:solidFill>
              <a:srgbClr val="D3252D"/>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D380B8E8-D8EB-FB5D-8903-A1FA126AEF2A}"/>
              </a:ext>
            </a:extLst>
          </p:cNvPr>
          <p:cNvCxnSpPr>
            <a:cxnSpLocks/>
          </p:cNvCxnSpPr>
          <p:nvPr/>
        </p:nvCxnSpPr>
        <p:spPr>
          <a:xfrm>
            <a:off x="758878" y="6535004"/>
            <a:ext cx="1841500" cy="0"/>
          </a:xfrm>
          <a:prstGeom prst="line">
            <a:avLst/>
          </a:prstGeom>
          <a:ln w="25400">
            <a:solidFill>
              <a:srgbClr val="D325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579081"/>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 name="Table 488">
            <a:extLst>
              <a:ext uri="{FF2B5EF4-FFF2-40B4-BE49-F238E27FC236}">
                <a16:creationId xmlns:a16="http://schemas.microsoft.com/office/drawing/2014/main" id="{25F74057-AD4E-A20D-9EDB-52DBE57AF9D1}"/>
              </a:ext>
            </a:extLst>
          </p:cNvPr>
          <p:cNvGraphicFramePr>
            <a:graphicFrameLocks noGrp="1"/>
          </p:cNvGraphicFramePr>
          <p:nvPr>
            <p:extLst>
              <p:ext uri="{D42A27DB-BD31-4B8C-83A1-F6EECF244321}">
                <p14:modId xmlns:p14="http://schemas.microsoft.com/office/powerpoint/2010/main" val="590827672"/>
              </p:ext>
            </p:extLst>
          </p:nvPr>
        </p:nvGraphicFramePr>
        <p:xfrm>
          <a:off x="6684007" y="863135"/>
          <a:ext cx="2979647" cy="2164844"/>
        </p:xfrm>
        <a:graphic>
          <a:graphicData uri="http://schemas.openxmlformats.org/drawingml/2006/table">
            <a:tbl>
              <a:tblPr firstRow="1">
                <a:tableStyleId>{5940675A-B579-460E-94D1-54222C63F5DA}</a:tableStyleId>
              </a:tblPr>
              <a:tblGrid>
                <a:gridCol w="510767">
                  <a:extLst>
                    <a:ext uri="{9D8B030D-6E8A-4147-A177-3AD203B41FA5}">
                      <a16:colId xmlns:a16="http://schemas.microsoft.com/office/drawing/2014/main" val="480715945"/>
                    </a:ext>
                  </a:extLst>
                </a:gridCol>
                <a:gridCol w="2468880">
                  <a:extLst>
                    <a:ext uri="{9D8B030D-6E8A-4147-A177-3AD203B41FA5}">
                      <a16:colId xmlns:a16="http://schemas.microsoft.com/office/drawing/2014/main" val="1094530293"/>
                    </a:ext>
                  </a:extLst>
                </a:gridCol>
              </a:tblGrid>
              <a:tr h="396876">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1</a:t>
                      </a:r>
                    </a:p>
                    <a:p>
                      <a:pPr marL="171450" marR="0" lvl="0" indent="-171450" algn="r" defTabSz="1005840" rtl="0" eaLnBrk="1" fontAlgn="auto" latinLnBrk="0" hangingPunct="1">
                        <a:lnSpc>
                          <a:spcPct val="80000"/>
                        </a:lnSpc>
                        <a:spcBef>
                          <a:spcPts val="0"/>
                        </a:spcBef>
                        <a:spcAft>
                          <a:spcPts val="0"/>
                        </a:spcAft>
                        <a:buClrTx/>
                        <a:buSzTx/>
                        <a:buFont typeface="Wingdings" pitchFamily="2" charset="2"/>
                        <a:buChar char="§"/>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dirty="0">
                          <a:solidFill>
                            <a:srgbClr val="254267"/>
                          </a:solidFill>
                          <a:latin typeface="Arial" panose="020B0604020202020204" pitchFamily="34" charset="0"/>
                          <a:cs typeface="Arial" panose="020B0604020202020204" pitchFamily="34" charset="0"/>
                        </a:rPr>
                        <a:t>Add Area of Strength 1</a:t>
                      </a:r>
                    </a:p>
                    <a:p>
                      <a:pPr marL="171450" indent="-171450">
                        <a:lnSpc>
                          <a:spcPct val="80000"/>
                        </a:lnSpc>
                        <a:buClr>
                          <a:srgbClr val="717171"/>
                        </a:buClr>
                        <a:buFont typeface="Arial" panose="020B0604020202020204" pitchFamily="34" charset="0"/>
                        <a:buChar char="•"/>
                      </a:pPr>
                      <a:r>
                        <a:rPr lang="en-US" sz="1000" b="0" dirty="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0800792"/>
                  </a:ext>
                </a:extLst>
              </a:tr>
              <a:tr h="140023">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2</a:t>
                      </a:r>
                    </a:p>
                    <a:p>
                      <a:pPr marL="171450" marR="0" lvl="0" indent="-171450" algn="r" defTabSz="1005840" rtl="0" eaLnBrk="1" fontAlgn="auto" latinLnBrk="0" hangingPunct="1">
                        <a:lnSpc>
                          <a:spcPct val="80000"/>
                        </a:lnSpc>
                        <a:spcBef>
                          <a:spcPts val="0"/>
                        </a:spcBef>
                        <a:spcAft>
                          <a:spcPts val="0"/>
                        </a:spcAft>
                        <a:buClrTx/>
                        <a:buSzTx/>
                        <a:buFont typeface="Wingdings" pitchFamily="2" charset="2"/>
                        <a:buChar char="§"/>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a:solidFill>
                            <a:srgbClr val="254267"/>
                          </a:solidFill>
                          <a:latin typeface="Arial" panose="020B0604020202020204" pitchFamily="34" charset="0"/>
                          <a:cs typeface="Arial" panose="020B0604020202020204" pitchFamily="34" charset="0"/>
                        </a:rPr>
                        <a:t>Add Area of Strength 2</a:t>
                      </a:r>
                    </a:p>
                    <a:p>
                      <a:pPr marL="171450" indent="-171450">
                        <a:lnSpc>
                          <a:spcPct val="80000"/>
                        </a:lnSpc>
                        <a:buClr>
                          <a:srgbClr val="717171"/>
                        </a:buClr>
                        <a:buFont typeface="Arial" panose="020B0604020202020204" pitchFamily="34" charset="0"/>
                        <a:buChar char="•"/>
                      </a:pPr>
                      <a:r>
                        <a:rPr lang="en-US" sz="1000" b="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8991827"/>
                  </a:ext>
                </a:extLst>
              </a:tr>
              <a:tr h="315121">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dirty="0">
                          <a:solidFill>
                            <a:srgbClr val="D3252D"/>
                          </a:solidFill>
                          <a:latin typeface="Arial Black" panose="020B0604020202020204" pitchFamily="34" charset="0"/>
                          <a:cs typeface="Arial Black" panose="020B0604020202020204" pitchFamily="34" charset="0"/>
                        </a:rPr>
                        <a:t>3</a:t>
                      </a:r>
                    </a:p>
                    <a:p>
                      <a:pPr marL="171450" marR="0" lvl="0" indent="-171450" algn="r" defTabSz="1005840" rtl="0" eaLnBrk="1" fontAlgn="auto" latinLnBrk="0" hangingPunct="1">
                        <a:lnSpc>
                          <a:spcPct val="80000"/>
                        </a:lnSpc>
                        <a:spcBef>
                          <a:spcPts val="0"/>
                        </a:spcBef>
                        <a:spcAft>
                          <a:spcPts val="0"/>
                        </a:spcAft>
                        <a:buClrTx/>
                        <a:buSzTx/>
                        <a:buFont typeface="Wingdings" pitchFamily="2" charset="2"/>
                        <a:buChar char="§"/>
                        <a:tabLst/>
                        <a:defRPr/>
                      </a:pPr>
                      <a:endParaRPr lang="en-US" sz="1600" b="1" i="0" dirty="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a:solidFill>
                            <a:srgbClr val="254267"/>
                          </a:solidFill>
                          <a:latin typeface="Arial" panose="020B0604020202020204" pitchFamily="34" charset="0"/>
                          <a:cs typeface="Arial" panose="020B0604020202020204" pitchFamily="34" charset="0"/>
                        </a:rPr>
                        <a:t>Add Area of Strength 3</a:t>
                      </a:r>
                    </a:p>
                    <a:p>
                      <a:pPr marL="171450" indent="-171450">
                        <a:lnSpc>
                          <a:spcPct val="80000"/>
                        </a:lnSpc>
                        <a:buClr>
                          <a:srgbClr val="717171"/>
                        </a:buClr>
                        <a:buFont typeface="Arial" panose="020B0604020202020204" pitchFamily="34" charset="0"/>
                        <a:buChar char="•"/>
                      </a:pPr>
                      <a:r>
                        <a:rPr lang="en-US" sz="1000" b="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3549394"/>
                  </a:ext>
                </a:extLst>
              </a:tr>
              <a:tr h="339403">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4</a:t>
                      </a:r>
                    </a:p>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a:solidFill>
                            <a:srgbClr val="254267"/>
                          </a:solidFill>
                          <a:latin typeface="Arial" panose="020B0604020202020204" pitchFamily="34" charset="0"/>
                          <a:cs typeface="Arial" panose="020B0604020202020204" pitchFamily="34" charset="0"/>
                        </a:rPr>
                        <a:t>Add Area of Strength 4</a:t>
                      </a:r>
                    </a:p>
                    <a:p>
                      <a:pPr marL="171450" indent="-171450">
                        <a:lnSpc>
                          <a:spcPct val="80000"/>
                        </a:lnSpc>
                        <a:buClr>
                          <a:srgbClr val="717171"/>
                        </a:buClr>
                        <a:buFont typeface="Arial" panose="020B0604020202020204" pitchFamily="34" charset="0"/>
                        <a:buChar char="•"/>
                      </a:pPr>
                      <a:r>
                        <a:rPr lang="en-US" sz="1000" b="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446899"/>
                  </a:ext>
                </a:extLst>
              </a:tr>
              <a:tr h="512064">
                <a:tc>
                  <a:txBody>
                    <a:bodyPr/>
                    <a:lstStyle/>
                    <a:p>
                      <a:pPr marL="0" indent="0" algn="r">
                        <a:lnSpc>
                          <a:spcPct val="80000"/>
                        </a:lnSpc>
                        <a:buFont typeface="Arial" panose="020B0604020202020204" pitchFamily="34" charset="0"/>
                        <a:buNone/>
                      </a:pPr>
                      <a:r>
                        <a:rPr lang="en-US" sz="1600" b="1" i="0">
                          <a:solidFill>
                            <a:srgbClr val="D3252D"/>
                          </a:solidFill>
                          <a:latin typeface="Arial Black" panose="020B0604020202020204" pitchFamily="34" charset="0"/>
                          <a:cs typeface="Arial Black" panose="020B0604020202020204" pitchFamily="34" charset="0"/>
                        </a:rPr>
                        <a:t>5</a:t>
                      </a: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dirty="0">
                          <a:solidFill>
                            <a:srgbClr val="254267"/>
                          </a:solidFill>
                          <a:latin typeface="Arial" panose="020B0604020202020204" pitchFamily="34" charset="0"/>
                          <a:cs typeface="Arial" panose="020B0604020202020204" pitchFamily="34" charset="0"/>
                        </a:rPr>
                        <a:t>Add Area of Strength 5</a:t>
                      </a:r>
                    </a:p>
                    <a:p>
                      <a:pPr marL="171450" indent="-171450">
                        <a:lnSpc>
                          <a:spcPct val="80000"/>
                        </a:lnSpc>
                        <a:buClr>
                          <a:srgbClr val="717171"/>
                        </a:buClr>
                        <a:buFont typeface="Arial" panose="020B0604020202020204" pitchFamily="34" charset="0"/>
                        <a:buChar char="•"/>
                      </a:pPr>
                      <a:r>
                        <a:rPr lang="en-US" sz="1000" b="0" dirty="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2975321"/>
                  </a:ext>
                </a:extLst>
              </a:tr>
            </a:tbl>
          </a:graphicData>
        </a:graphic>
      </p:graphicFrame>
      <p:sp>
        <p:nvSpPr>
          <p:cNvPr id="55" name="Text Placeholder 54">
            <a:extLst>
              <a:ext uri="{FF2B5EF4-FFF2-40B4-BE49-F238E27FC236}">
                <a16:creationId xmlns:a16="http://schemas.microsoft.com/office/drawing/2014/main" id="{ACC413D8-6CCD-0486-C142-08DB8F4EC732}"/>
              </a:ext>
            </a:extLst>
          </p:cNvPr>
          <p:cNvSpPr>
            <a:spLocks noGrp="1"/>
          </p:cNvSpPr>
          <p:nvPr>
            <p:ph type="body" sz="quarter" idx="13"/>
          </p:nvPr>
        </p:nvSpPr>
        <p:spPr/>
        <p:txBody>
          <a:bodyPr/>
          <a:lstStyle/>
          <a:p>
            <a:endParaRPr lang="en-US"/>
          </a:p>
        </p:txBody>
      </p:sp>
      <p:sp>
        <p:nvSpPr>
          <p:cNvPr id="63" name="Text Placeholder 62">
            <a:extLst>
              <a:ext uri="{FF2B5EF4-FFF2-40B4-BE49-F238E27FC236}">
                <a16:creationId xmlns:a16="http://schemas.microsoft.com/office/drawing/2014/main" id="{EBB7366E-73C4-CE05-7C84-C4DE470C61B8}"/>
              </a:ext>
            </a:extLst>
          </p:cNvPr>
          <p:cNvSpPr>
            <a:spLocks noGrp="1"/>
          </p:cNvSpPr>
          <p:nvPr>
            <p:ph type="body" sz="quarter" idx="46"/>
          </p:nvPr>
        </p:nvSpPr>
        <p:spPr/>
        <p:txBody>
          <a:bodyPr/>
          <a:lstStyle/>
          <a:p>
            <a:endParaRPr lang="en-US"/>
          </a:p>
        </p:txBody>
      </p:sp>
      <p:sp>
        <p:nvSpPr>
          <p:cNvPr id="448" name="Text Placeholder 447">
            <a:extLst>
              <a:ext uri="{FF2B5EF4-FFF2-40B4-BE49-F238E27FC236}">
                <a16:creationId xmlns:a16="http://schemas.microsoft.com/office/drawing/2014/main" id="{D3A08E63-3FD8-AC56-3FA6-B06F411BCAFE}"/>
              </a:ext>
            </a:extLst>
          </p:cNvPr>
          <p:cNvSpPr>
            <a:spLocks noGrp="1"/>
          </p:cNvSpPr>
          <p:nvPr>
            <p:ph type="body" sz="quarter" idx="47"/>
          </p:nvPr>
        </p:nvSpPr>
        <p:spPr/>
        <p:txBody>
          <a:bodyPr/>
          <a:lstStyle/>
          <a:p>
            <a:endParaRPr lang="en-US"/>
          </a:p>
        </p:txBody>
      </p:sp>
      <p:sp>
        <p:nvSpPr>
          <p:cNvPr id="449" name="Text Placeholder 448">
            <a:extLst>
              <a:ext uri="{FF2B5EF4-FFF2-40B4-BE49-F238E27FC236}">
                <a16:creationId xmlns:a16="http://schemas.microsoft.com/office/drawing/2014/main" id="{65DE1E56-4605-2195-3A64-359B6FBBF1DE}"/>
              </a:ext>
            </a:extLst>
          </p:cNvPr>
          <p:cNvSpPr>
            <a:spLocks noGrp="1"/>
          </p:cNvSpPr>
          <p:nvPr>
            <p:ph type="body" sz="quarter" idx="48"/>
          </p:nvPr>
        </p:nvSpPr>
        <p:spPr/>
        <p:txBody>
          <a:bodyPr/>
          <a:lstStyle/>
          <a:p>
            <a:endParaRPr lang="en-US"/>
          </a:p>
        </p:txBody>
      </p:sp>
      <p:sp>
        <p:nvSpPr>
          <p:cNvPr id="450" name="Text Placeholder 449">
            <a:extLst>
              <a:ext uri="{FF2B5EF4-FFF2-40B4-BE49-F238E27FC236}">
                <a16:creationId xmlns:a16="http://schemas.microsoft.com/office/drawing/2014/main" id="{590DF7BC-D596-347F-1EC9-72DD65FCA93B}"/>
              </a:ext>
            </a:extLst>
          </p:cNvPr>
          <p:cNvSpPr>
            <a:spLocks noGrp="1"/>
          </p:cNvSpPr>
          <p:nvPr>
            <p:ph type="body" sz="quarter" idx="49"/>
          </p:nvPr>
        </p:nvSpPr>
        <p:spPr/>
        <p:txBody>
          <a:bodyPr/>
          <a:lstStyle/>
          <a:p>
            <a:endParaRPr lang="en-US"/>
          </a:p>
        </p:txBody>
      </p:sp>
      <p:sp>
        <p:nvSpPr>
          <p:cNvPr id="451" name="Text Placeholder 450">
            <a:extLst>
              <a:ext uri="{FF2B5EF4-FFF2-40B4-BE49-F238E27FC236}">
                <a16:creationId xmlns:a16="http://schemas.microsoft.com/office/drawing/2014/main" id="{FF5383C6-4D9E-5D02-C938-75DA507BFEC7}"/>
              </a:ext>
            </a:extLst>
          </p:cNvPr>
          <p:cNvSpPr>
            <a:spLocks noGrp="1"/>
          </p:cNvSpPr>
          <p:nvPr>
            <p:ph type="body" sz="quarter" idx="50"/>
          </p:nvPr>
        </p:nvSpPr>
        <p:spPr/>
        <p:txBody>
          <a:bodyPr/>
          <a:lstStyle/>
          <a:p>
            <a:endParaRPr lang="en-US"/>
          </a:p>
        </p:txBody>
      </p:sp>
      <p:sp>
        <p:nvSpPr>
          <p:cNvPr id="452" name="Text Placeholder 451">
            <a:extLst>
              <a:ext uri="{FF2B5EF4-FFF2-40B4-BE49-F238E27FC236}">
                <a16:creationId xmlns:a16="http://schemas.microsoft.com/office/drawing/2014/main" id="{EF9CD6FE-B599-E511-178A-C19F5596D69B}"/>
              </a:ext>
            </a:extLst>
          </p:cNvPr>
          <p:cNvSpPr>
            <a:spLocks noGrp="1"/>
          </p:cNvSpPr>
          <p:nvPr>
            <p:ph type="body" sz="quarter" idx="51"/>
          </p:nvPr>
        </p:nvSpPr>
        <p:spPr/>
        <p:txBody>
          <a:bodyPr/>
          <a:lstStyle/>
          <a:p>
            <a:endParaRPr lang="en-US"/>
          </a:p>
        </p:txBody>
      </p:sp>
      <p:sp>
        <p:nvSpPr>
          <p:cNvPr id="453" name="Text Placeholder 452">
            <a:extLst>
              <a:ext uri="{FF2B5EF4-FFF2-40B4-BE49-F238E27FC236}">
                <a16:creationId xmlns:a16="http://schemas.microsoft.com/office/drawing/2014/main" id="{E8AE29EB-41A6-D7F5-84FD-B5E8023E9C86}"/>
              </a:ext>
            </a:extLst>
          </p:cNvPr>
          <p:cNvSpPr>
            <a:spLocks noGrp="1"/>
          </p:cNvSpPr>
          <p:nvPr>
            <p:ph type="body" sz="quarter" idx="53"/>
          </p:nvPr>
        </p:nvSpPr>
        <p:spPr/>
        <p:txBody>
          <a:bodyPr/>
          <a:lstStyle/>
          <a:p>
            <a:endParaRPr lang="en-US"/>
          </a:p>
        </p:txBody>
      </p:sp>
      <p:sp>
        <p:nvSpPr>
          <p:cNvPr id="455" name="Text Placeholder 454">
            <a:extLst>
              <a:ext uri="{FF2B5EF4-FFF2-40B4-BE49-F238E27FC236}">
                <a16:creationId xmlns:a16="http://schemas.microsoft.com/office/drawing/2014/main" id="{E7D97196-1AB6-32DB-D84C-C66F2FE29E2F}"/>
              </a:ext>
            </a:extLst>
          </p:cNvPr>
          <p:cNvSpPr>
            <a:spLocks noGrp="1"/>
          </p:cNvSpPr>
          <p:nvPr>
            <p:ph type="body" sz="quarter" idx="58"/>
          </p:nvPr>
        </p:nvSpPr>
        <p:spPr/>
        <p:txBody>
          <a:bodyPr/>
          <a:lstStyle/>
          <a:p>
            <a:endParaRPr lang="en-US"/>
          </a:p>
        </p:txBody>
      </p:sp>
      <p:sp>
        <p:nvSpPr>
          <p:cNvPr id="457" name="Text Placeholder 456">
            <a:extLst>
              <a:ext uri="{FF2B5EF4-FFF2-40B4-BE49-F238E27FC236}">
                <a16:creationId xmlns:a16="http://schemas.microsoft.com/office/drawing/2014/main" id="{725782AE-3275-2631-7A6D-C59CCE9EED03}"/>
              </a:ext>
            </a:extLst>
          </p:cNvPr>
          <p:cNvSpPr>
            <a:spLocks noGrp="1"/>
          </p:cNvSpPr>
          <p:nvPr>
            <p:ph type="body" sz="quarter" idx="60"/>
          </p:nvPr>
        </p:nvSpPr>
        <p:spPr/>
        <p:txBody>
          <a:bodyPr/>
          <a:lstStyle/>
          <a:p>
            <a:endParaRPr lang="en-US"/>
          </a:p>
        </p:txBody>
      </p:sp>
      <p:sp>
        <p:nvSpPr>
          <p:cNvPr id="56" name="Text Placeholder 55">
            <a:extLst>
              <a:ext uri="{FF2B5EF4-FFF2-40B4-BE49-F238E27FC236}">
                <a16:creationId xmlns:a16="http://schemas.microsoft.com/office/drawing/2014/main" id="{9C7C6E29-6634-817D-0524-369076AADC92}"/>
              </a:ext>
            </a:extLst>
          </p:cNvPr>
          <p:cNvSpPr>
            <a:spLocks noGrp="1"/>
          </p:cNvSpPr>
          <p:nvPr>
            <p:ph type="body" sz="quarter" idx="36"/>
          </p:nvPr>
        </p:nvSpPr>
        <p:spPr/>
        <p:txBody>
          <a:bodyPr/>
          <a:lstStyle/>
          <a:p>
            <a:endParaRPr lang="en-US" dirty="0"/>
          </a:p>
        </p:txBody>
      </p:sp>
      <p:sp>
        <p:nvSpPr>
          <p:cNvPr id="57" name="Text Placeholder 56">
            <a:extLst>
              <a:ext uri="{FF2B5EF4-FFF2-40B4-BE49-F238E27FC236}">
                <a16:creationId xmlns:a16="http://schemas.microsoft.com/office/drawing/2014/main" id="{9D984749-BFFD-7968-4347-DC380A7DC08C}"/>
              </a:ext>
            </a:extLst>
          </p:cNvPr>
          <p:cNvSpPr>
            <a:spLocks noGrp="1"/>
          </p:cNvSpPr>
          <p:nvPr>
            <p:ph type="body" sz="quarter" idx="37"/>
          </p:nvPr>
        </p:nvSpPr>
        <p:spPr/>
        <p:txBody>
          <a:bodyPr/>
          <a:lstStyle/>
          <a:p>
            <a:endParaRPr lang="en-US"/>
          </a:p>
        </p:txBody>
      </p:sp>
      <p:sp>
        <p:nvSpPr>
          <p:cNvPr id="59" name="Text Placeholder 58">
            <a:extLst>
              <a:ext uri="{FF2B5EF4-FFF2-40B4-BE49-F238E27FC236}">
                <a16:creationId xmlns:a16="http://schemas.microsoft.com/office/drawing/2014/main" id="{D030ECDE-5FCB-3507-1B77-65F835B9D11F}"/>
              </a:ext>
            </a:extLst>
          </p:cNvPr>
          <p:cNvSpPr>
            <a:spLocks noGrp="1"/>
          </p:cNvSpPr>
          <p:nvPr>
            <p:ph type="body" sz="quarter" idx="39"/>
          </p:nvPr>
        </p:nvSpPr>
        <p:spPr/>
        <p:txBody>
          <a:bodyPr/>
          <a:lstStyle/>
          <a:p>
            <a:endParaRPr lang="en-US"/>
          </a:p>
        </p:txBody>
      </p:sp>
      <p:sp>
        <p:nvSpPr>
          <p:cNvPr id="60" name="Text Placeholder 59">
            <a:extLst>
              <a:ext uri="{FF2B5EF4-FFF2-40B4-BE49-F238E27FC236}">
                <a16:creationId xmlns:a16="http://schemas.microsoft.com/office/drawing/2014/main" id="{8B1F4607-A11E-7947-8DB7-4CFCF4CB8954}"/>
              </a:ext>
            </a:extLst>
          </p:cNvPr>
          <p:cNvSpPr>
            <a:spLocks noGrp="1"/>
          </p:cNvSpPr>
          <p:nvPr>
            <p:ph type="body" sz="quarter" idx="40"/>
          </p:nvPr>
        </p:nvSpPr>
        <p:spPr/>
        <p:txBody>
          <a:bodyPr/>
          <a:lstStyle/>
          <a:p>
            <a:endParaRPr lang="en-US"/>
          </a:p>
        </p:txBody>
      </p:sp>
      <p:sp>
        <p:nvSpPr>
          <p:cNvPr id="61" name="Text Placeholder 60">
            <a:extLst>
              <a:ext uri="{FF2B5EF4-FFF2-40B4-BE49-F238E27FC236}">
                <a16:creationId xmlns:a16="http://schemas.microsoft.com/office/drawing/2014/main" id="{3838A397-7154-C836-B90E-ACA3702B375A}"/>
              </a:ext>
            </a:extLst>
          </p:cNvPr>
          <p:cNvSpPr>
            <a:spLocks noGrp="1"/>
          </p:cNvSpPr>
          <p:nvPr>
            <p:ph type="body" sz="quarter" idx="41"/>
          </p:nvPr>
        </p:nvSpPr>
        <p:spPr/>
        <p:txBody>
          <a:bodyPr/>
          <a:lstStyle/>
          <a:p>
            <a:endParaRPr lang="en-US"/>
          </a:p>
        </p:txBody>
      </p:sp>
      <p:sp>
        <p:nvSpPr>
          <p:cNvPr id="62" name="Text Placeholder 61">
            <a:extLst>
              <a:ext uri="{FF2B5EF4-FFF2-40B4-BE49-F238E27FC236}">
                <a16:creationId xmlns:a16="http://schemas.microsoft.com/office/drawing/2014/main" id="{9ECD5B6C-B93B-5C02-641E-9BC9A6CFB4A0}"/>
              </a:ext>
            </a:extLst>
          </p:cNvPr>
          <p:cNvSpPr>
            <a:spLocks noGrp="1"/>
          </p:cNvSpPr>
          <p:nvPr>
            <p:ph type="body" sz="quarter" idx="43"/>
          </p:nvPr>
        </p:nvSpPr>
        <p:spPr/>
        <p:txBody>
          <a:bodyPr/>
          <a:lstStyle/>
          <a:p>
            <a:endParaRPr lang="en-US"/>
          </a:p>
        </p:txBody>
      </p:sp>
      <p:sp>
        <p:nvSpPr>
          <p:cNvPr id="454" name="Text Placeholder 453">
            <a:extLst>
              <a:ext uri="{FF2B5EF4-FFF2-40B4-BE49-F238E27FC236}">
                <a16:creationId xmlns:a16="http://schemas.microsoft.com/office/drawing/2014/main" id="{BA01C561-5937-F2DE-BA83-5E6DE89B6D8C}"/>
              </a:ext>
            </a:extLst>
          </p:cNvPr>
          <p:cNvSpPr>
            <a:spLocks noGrp="1"/>
          </p:cNvSpPr>
          <p:nvPr>
            <p:ph type="body" sz="quarter" idx="57"/>
          </p:nvPr>
        </p:nvSpPr>
        <p:spPr/>
        <p:txBody>
          <a:bodyPr/>
          <a:lstStyle/>
          <a:p>
            <a:endParaRPr lang="en-US"/>
          </a:p>
        </p:txBody>
      </p:sp>
      <p:sp>
        <p:nvSpPr>
          <p:cNvPr id="58" name="Text Placeholder 57">
            <a:extLst>
              <a:ext uri="{FF2B5EF4-FFF2-40B4-BE49-F238E27FC236}">
                <a16:creationId xmlns:a16="http://schemas.microsoft.com/office/drawing/2014/main" id="{E023DC82-2801-4117-3462-DFF6808854AE}"/>
              </a:ext>
            </a:extLst>
          </p:cNvPr>
          <p:cNvSpPr>
            <a:spLocks noGrp="1"/>
          </p:cNvSpPr>
          <p:nvPr>
            <p:ph type="body" sz="quarter" idx="38"/>
          </p:nvPr>
        </p:nvSpPr>
        <p:spPr/>
        <p:txBody>
          <a:bodyPr/>
          <a:lstStyle/>
          <a:p>
            <a:endParaRPr lang="en-US"/>
          </a:p>
        </p:txBody>
      </p:sp>
      <p:sp>
        <p:nvSpPr>
          <p:cNvPr id="456" name="Text Placeholder 455">
            <a:extLst>
              <a:ext uri="{FF2B5EF4-FFF2-40B4-BE49-F238E27FC236}">
                <a16:creationId xmlns:a16="http://schemas.microsoft.com/office/drawing/2014/main" id="{CFDE2C97-A596-DF89-E0C2-B62E4D8186B2}"/>
              </a:ext>
            </a:extLst>
          </p:cNvPr>
          <p:cNvSpPr>
            <a:spLocks noGrp="1"/>
          </p:cNvSpPr>
          <p:nvPr>
            <p:ph type="body" sz="quarter" idx="59"/>
          </p:nvPr>
        </p:nvSpPr>
        <p:spPr/>
        <p:txBody>
          <a:bodyPr/>
          <a:lstStyle/>
          <a:p>
            <a:endParaRPr lang="en-US"/>
          </a:p>
        </p:txBody>
      </p:sp>
      <p:graphicFrame>
        <p:nvGraphicFramePr>
          <p:cNvPr id="54" name="Table 53">
            <a:extLst>
              <a:ext uri="{FF2B5EF4-FFF2-40B4-BE49-F238E27FC236}">
                <a16:creationId xmlns:a16="http://schemas.microsoft.com/office/drawing/2014/main" id="{18F58A9C-7885-F94A-C429-69C73AC9581D}"/>
              </a:ext>
            </a:extLst>
          </p:cNvPr>
          <p:cNvGraphicFramePr>
            <a:graphicFrameLocks noGrp="1"/>
          </p:cNvGraphicFramePr>
          <p:nvPr>
            <p:extLst>
              <p:ext uri="{D42A27DB-BD31-4B8C-83A1-F6EECF244321}">
                <p14:modId xmlns:p14="http://schemas.microsoft.com/office/powerpoint/2010/main" val="160978496"/>
              </p:ext>
            </p:extLst>
          </p:nvPr>
        </p:nvGraphicFramePr>
        <p:xfrm>
          <a:off x="6684006" y="3247513"/>
          <a:ext cx="2979647" cy="2164844"/>
        </p:xfrm>
        <a:graphic>
          <a:graphicData uri="http://schemas.openxmlformats.org/drawingml/2006/table">
            <a:tbl>
              <a:tblPr firstRow="1">
                <a:tableStyleId>{5940675A-B579-460E-94D1-54222C63F5DA}</a:tableStyleId>
              </a:tblPr>
              <a:tblGrid>
                <a:gridCol w="510767">
                  <a:extLst>
                    <a:ext uri="{9D8B030D-6E8A-4147-A177-3AD203B41FA5}">
                      <a16:colId xmlns:a16="http://schemas.microsoft.com/office/drawing/2014/main" val="480715945"/>
                    </a:ext>
                  </a:extLst>
                </a:gridCol>
                <a:gridCol w="2468880">
                  <a:extLst>
                    <a:ext uri="{9D8B030D-6E8A-4147-A177-3AD203B41FA5}">
                      <a16:colId xmlns:a16="http://schemas.microsoft.com/office/drawing/2014/main" val="1094530293"/>
                    </a:ext>
                  </a:extLst>
                </a:gridCol>
              </a:tblGrid>
              <a:tr h="396876">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1</a:t>
                      </a:r>
                    </a:p>
                    <a:p>
                      <a:pPr marL="171450" marR="0" lvl="0" indent="-171450" algn="r" defTabSz="1005840" rtl="0" eaLnBrk="1" fontAlgn="auto" latinLnBrk="0" hangingPunct="1">
                        <a:lnSpc>
                          <a:spcPct val="80000"/>
                        </a:lnSpc>
                        <a:spcBef>
                          <a:spcPts val="0"/>
                        </a:spcBef>
                        <a:spcAft>
                          <a:spcPts val="0"/>
                        </a:spcAft>
                        <a:buClrTx/>
                        <a:buSzTx/>
                        <a:buFont typeface="Wingdings" pitchFamily="2" charset="2"/>
                        <a:buChar char="§"/>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dirty="0">
                          <a:solidFill>
                            <a:srgbClr val="254267"/>
                          </a:solidFill>
                          <a:latin typeface="Arial" panose="020B0604020202020204" pitchFamily="34" charset="0"/>
                          <a:cs typeface="Arial" panose="020B0604020202020204" pitchFamily="34" charset="0"/>
                        </a:rPr>
                        <a:t>Add Area of Challenge 1</a:t>
                      </a:r>
                    </a:p>
                    <a:p>
                      <a:pPr marL="171450" indent="-171450">
                        <a:lnSpc>
                          <a:spcPct val="80000"/>
                        </a:lnSpc>
                        <a:buClr>
                          <a:srgbClr val="717171"/>
                        </a:buClr>
                        <a:buFont typeface="Arial" panose="020B0604020202020204" pitchFamily="34" charset="0"/>
                        <a:buChar char="•"/>
                      </a:pPr>
                      <a:r>
                        <a:rPr lang="en-US" sz="1000" b="0" dirty="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0800792"/>
                  </a:ext>
                </a:extLst>
              </a:tr>
              <a:tr h="353842">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2</a:t>
                      </a:r>
                    </a:p>
                    <a:p>
                      <a:pPr marL="171450" marR="0" lvl="0" indent="-171450" algn="r" defTabSz="1005840" rtl="0" eaLnBrk="1" fontAlgn="auto" latinLnBrk="0" hangingPunct="1">
                        <a:lnSpc>
                          <a:spcPct val="80000"/>
                        </a:lnSpc>
                        <a:spcBef>
                          <a:spcPts val="0"/>
                        </a:spcBef>
                        <a:spcAft>
                          <a:spcPts val="0"/>
                        </a:spcAft>
                        <a:buClrTx/>
                        <a:buSzTx/>
                        <a:buFont typeface="Wingdings" pitchFamily="2" charset="2"/>
                        <a:buChar char="§"/>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dirty="0">
                          <a:solidFill>
                            <a:srgbClr val="254267"/>
                          </a:solidFill>
                          <a:latin typeface="Arial" panose="020B0604020202020204" pitchFamily="34" charset="0"/>
                          <a:cs typeface="Arial" panose="020B0604020202020204" pitchFamily="34" charset="0"/>
                        </a:rPr>
                        <a:t>Add Area of Challenge 2</a:t>
                      </a:r>
                    </a:p>
                    <a:p>
                      <a:pPr marL="171450" indent="-171450">
                        <a:lnSpc>
                          <a:spcPct val="80000"/>
                        </a:lnSpc>
                        <a:buClr>
                          <a:srgbClr val="717171"/>
                        </a:buClr>
                        <a:buFont typeface="Arial" panose="020B0604020202020204" pitchFamily="34" charset="0"/>
                        <a:buChar char="•"/>
                      </a:pPr>
                      <a:r>
                        <a:rPr lang="en-US" sz="1000" b="0" dirty="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8991827"/>
                  </a:ext>
                </a:extLst>
              </a:tr>
              <a:tr h="338567">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3</a:t>
                      </a:r>
                    </a:p>
                    <a:p>
                      <a:pPr marL="171450" marR="0" lvl="0" indent="-171450" algn="r" defTabSz="1005840" rtl="0" eaLnBrk="1" fontAlgn="auto" latinLnBrk="0" hangingPunct="1">
                        <a:lnSpc>
                          <a:spcPct val="80000"/>
                        </a:lnSpc>
                        <a:spcBef>
                          <a:spcPts val="0"/>
                        </a:spcBef>
                        <a:spcAft>
                          <a:spcPts val="0"/>
                        </a:spcAft>
                        <a:buClrTx/>
                        <a:buSzTx/>
                        <a:buFont typeface="Wingdings" pitchFamily="2" charset="2"/>
                        <a:buChar char="§"/>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dirty="0">
                          <a:solidFill>
                            <a:srgbClr val="254267"/>
                          </a:solidFill>
                          <a:latin typeface="Arial" panose="020B0604020202020204" pitchFamily="34" charset="0"/>
                          <a:cs typeface="Arial" panose="020B0604020202020204" pitchFamily="34" charset="0"/>
                        </a:rPr>
                        <a:t>Add Area of Challenge 3</a:t>
                      </a:r>
                    </a:p>
                    <a:p>
                      <a:pPr marL="171450" indent="-171450">
                        <a:lnSpc>
                          <a:spcPct val="80000"/>
                        </a:lnSpc>
                        <a:buClr>
                          <a:srgbClr val="717171"/>
                        </a:buClr>
                        <a:buFont typeface="Arial" panose="020B0604020202020204" pitchFamily="34" charset="0"/>
                        <a:buChar char="•"/>
                      </a:pPr>
                      <a:r>
                        <a:rPr lang="en-US" sz="1000" b="0" dirty="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3549394"/>
                  </a:ext>
                </a:extLst>
              </a:tr>
              <a:tr h="118391">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4</a:t>
                      </a:r>
                    </a:p>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a:solidFill>
                            <a:srgbClr val="254267"/>
                          </a:solidFill>
                          <a:latin typeface="Arial" panose="020B0604020202020204" pitchFamily="34" charset="0"/>
                          <a:cs typeface="Arial" panose="020B0604020202020204" pitchFamily="34" charset="0"/>
                        </a:rPr>
                        <a:t>Add Area of Challenge 4</a:t>
                      </a:r>
                    </a:p>
                    <a:p>
                      <a:pPr marL="171450" indent="-171450">
                        <a:lnSpc>
                          <a:spcPct val="80000"/>
                        </a:lnSpc>
                        <a:buClr>
                          <a:srgbClr val="717171"/>
                        </a:buClr>
                        <a:buFont typeface="Arial" panose="020B0604020202020204" pitchFamily="34" charset="0"/>
                        <a:buChar char="•"/>
                      </a:pPr>
                      <a:r>
                        <a:rPr lang="en-US" sz="1000" b="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446899"/>
                  </a:ext>
                </a:extLst>
              </a:tr>
              <a:tr h="512064">
                <a:tc>
                  <a:txBody>
                    <a:bodyPr/>
                    <a:lstStyle/>
                    <a:p>
                      <a:pPr marL="0" indent="0" algn="r">
                        <a:lnSpc>
                          <a:spcPct val="80000"/>
                        </a:lnSpc>
                        <a:buFont typeface="Arial" panose="020B0604020202020204" pitchFamily="34" charset="0"/>
                        <a:buNone/>
                      </a:pPr>
                      <a:r>
                        <a:rPr lang="en-US" sz="1600" b="1" i="0">
                          <a:solidFill>
                            <a:srgbClr val="D3252D"/>
                          </a:solidFill>
                          <a:latin typeface="Arial Black" panose="020B0604020202020204" pitchFamily="34" charset="0"/>
                          <a:cs typeface="Arial Black" panose="020B0604020202020204" pitchFamily="34" charset="0"/>
                        </a:rPr>
                        <a:t>5</a:t>
                      </a: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dirty="0">
                          <a:solidFill>
                            <a:srgbClr val="254267"/>
                          </a:solidFill>
                          <a:latin typeface="Arial" panose="020B0604020202020204" pitchFamily="34" charset="0"/>
                          <a:cs typeface="Arial" panose="020B0604020202020204" pitchFamily="34" charset="0"/>
                        </a:rPr>
                        <a:t>Add Area of Challenge 5</a:t>
                      </a:r>
                    </a:p>
                    <a:p>
                      <a:pPr marL="171450" indent="-171450">
                        <a:lnSpc>
                          <a:spcPct val="80000"/>
                        </a:lnSpc>
                        <a:buClr>
                          <a:srgbClr val="717171"/>
                        </a:buClr>
                        <a:buFont typeface="Arial" panose="020B0604020202020204" pitchFamily="34" charset="0"/>
                        <a:buChar char="•"/>
                      </a:pPr>
                      <a:r>
                        <a:rPr lang="en-US" sz="1000" b="0" dirty="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2975321"/>
                  </a:ext>
                </a:extLst>
              </a:tr>
            </a:tbl>
          </a:graphicData>
        </a:graphic>
      </p:graphicFrame>
      <p:graphicFrame>
        <p:nvGraphicFramePr>
          <p:cNvPr id="490" name="Table 489">
            <a:extLst>
              <a:ext uri="{FF2B5EF4-FFF2-40B4-BE49-F238E27FC236}">
                <a16:creationId xmlns:a16="http://schemas.microsoft.com/office/drawing/2014/main" id="{780D376E-917B-DF18-66AA-CD24F8372535}"/>
              </a:ext>
            </a:extLst>
          </p:cNvPr>
          <p:cNvGraphicFramePr>
            <a:graphicFrameLocks noGrp="1"/>
          </p:cNvGraphicFramePr>
          <p:nvPr>
            <p:extLst>
              <p:ext uri="{D42A27DB-BD31-4B8C-83A1-F6EECF244321}">
                <p14:modId xmlns:p14="http://schemas.microsoft.com/office/powerpoint/2010/main" val="2159958994"/>
              </p:ext>
            </p:extLst>
          </p:nvPr>
        </p:nvGraphicFramePr>
        <p:xfrm>
          <a:off x="6684007" y="5622706"/>
          <a:ext cx="3143513" cy="2164844"/>
        </p:xfrm>
        <a:graphic>
          <a:graphicData uri="http://schemas.openxmlformats.org/drawingml/2006/table">
            <a:tbl>
              <a:tblPr firstRow="1">
                <a:tableStyleId>{5940675A-B579-460E-94D1-54222C63F5DA}</a:tableStyleId>
              </a:tblPr>
              <a:tblGrid>
                <a:gridCol w="538857">
                  <a:extLst>
                    <a:ext uri="{9D8B030D-6E8A-4147-A177-3AD203B41FA5}">
                      <a16:colId xmlns:a16="http://schemas.microsoft.com/office/drawing/2014/main" val="480715945"/>
                    </a:ext>
                  </a:extLst>
                </a:gridCol>
                <a:gridCol w="2604656">
                  <a:extLst>
                    <a:ext uri="{9D8B030D-6E8A-4147-A177-3AD203B41FA5}">
                      <a16:colId xmlns:a16="http://schemas.microsoft.com/office/drawing/2014/main" val="1094530293"/>
                    </a:ext>
                  </a:extLst>
                </a:gridCol>
              </a:tblGrid>
              <a:tr h="396876">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1</a:t>
                      </a:r>
                    </a:p>
                    <a:p>
                      <a:pPr marL="171450" marR="0" lvl="0" indent="-171450" algn="r" defTabSz="1005840" rtl="0" eaLnBrk="1" fontAlgn="auto" latinLnBrk="0" hangingPunct="1">
                        <a:lnSpc>
                          <a:spcPct val="80000"/>
                        </a:lnSpc>
                        <a:spcBef>
                          <a:spcPts val="0"/>
                        </a:spcBef>
                        <a:spcAft>
                          <a:spcPts val="0"/>
                        </a:spcAft>
                        <a:buClrTx/>
                        <a:buSzTx/>
                        <a:buFont typeface="Wingdings" pitchFamily="2" charset="2"/>
                        <a:buChar char="§"/>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dirty="0">
                          <a:solidFill>
                            <a:srgbClr val="254267"/>
                          </a:solidFill>
                          <a:latin typeface="Arial" panose="020B0604020202020204" pitchFamily="34" charset="0"/>
                          <a:cs typeface="Arial" panose="020B0604020202020204" pitchFamily="34" charset="0"/>
                        </a:rPr>
                        <a:t>Add Written Comments Theme 1</a:t>
                      </a:r>
                    </a:p>
                    <a:p>
                      <a:pPr marL="171450" indent="-171450">
                        <a:lnSpc>
                          <a:spcPct val="80000"/>
                        </a:lnSpc>
                        <a:buClr>
                          <a:srgbClr val="717171"/>
                        </a:buClr>
                        <a:buFont typeface="Arial" panose="020B0604020202020204" pitchFamily="34" charset="0"/>
                        <a:buChar char="•"/>
                      </a:pPr>
                      <a:r>
                        <a:rPr lang="en-US" sz="1000" b="0" dirty="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0800792"/>
                  </a:ext>
                </a:extLst>
              </a:tr>
              <a:tr h="353842">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2</a:t>
                      </a:r>
                    </a:p>
                    <a:p>
                      <a:pPr marL="171450" marR="0" lvl="0" indent="-171450" algn="r" defTabSz="1005840" rtl="0" eaLnBrk="1" fontAlgn="auto" latinLnBrk="0" hangingPunct="1">
                        <a:lnSpc>
                          <a:spcPct val="80000"/>
                        </a:lnSpc>
                        <a:spcBef>
                          <a:spcPts val="0"/>
                        </a:spcBef>
                        <a:spcAft>
                          <a:spcPts val="0"/>
                        </a:spcAft>
                        <a:buClrTx/>
                        <a:buSzTx/>
                        <a:buFont typeface="Wingdings" pitchFamily="2" charset="2"/>
                        <a:buChar char="§"/>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a:solidFill>
                            <a:srgbClr val="254267"/>
                          </a:solidFill>
                          <a:latin typeface="Arial" panose="020B0604020202020204" pitchFamily="34" charset="0"/>
                          <a:cs typeface="Arial" panose="020B0604020202020204" pitchFamily="34" charset="0"/>
                        </a:rPr>
                        <a:t>Add Written Comments Theme 2</a:t>
                      </a:r>
                    </a:p>
                    <a:p>
                      <a:pPr marL="171450" indent="-171450">
                        <a:lnSpc>
                          <a:spcPct val="80000"/>
                        </a:lnSpc>
                        <a:buClr>
                          <a:srgbClr val="717171"/>
                        </a:buClr>
                        <a:buFont typeface="Arial" panose="020B0604020202020204" pitchFamily="34" charset="0"/>
                        <a:buChar char="•"/>
                      </a:pPr>
                      <a:r>
                        <a:rPr lang="en-US" sz="1000" b="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8991827"/>
                  </a:ext>
                </a:extLst>
              </a:tr>
              <a:tr h="338567">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3</a:t>
                      </a:r>
                    </a:p>
                    <a:p>
                      <a:pPr marL="171450" marR="0" lvl="0" indent="-171450" algn="r" defTabSz="1005840" rtl="0" eaLnBrk="1" fontAlgn="auto" latinLnBrk="0" hangingPunct="1">
                        <a:lnSpc>
                          <a:spcPct val="80000"/>
                        </a:lnSpc>
                        <a:spcBef>
                          <a:spcPts val="0"/>
                        </a:spcBef>
                        <a:spcAft>
                          <a:spcPts val="0"/>
                        </a:spcAft>
                        <a:buClrTx/>
                        <a:buSzTx/>
                        <a:buFont typeface="Wingdings" pitchFamily="2" charset="2"/>
                        <a:buChar char="§"/>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a:solidFill>
                            <a:srgbClr val="254267"/>
                          </a:solidFill>
                          <a:latin typeface="Arial" panose="020B0604020202020204" pitchFamily="34" charset="0"/>
                          <a:cs typeface="Arial" panose="020B0604020202020204" pitchFamily="34" charset="0"/>
                        </a:rPr>
                        <a:t>Add Written Comments Theme 3</a:t>
                      </a:r>
                    </a:p>
                    <a:p>
                      <a:pPr marL="171450" indent="-171450">
                        <a:lnSpc>
                          <a:spcPct val="80000"/>
                        </a:lnSpc>
                        <a:buClr>
                          <a:srgbClr val="717171"/>
                        </a:buClr>
                        <a:buFont typeface="Arial" panose="020B0604020202020204" pitchFamily="34" charset="0"/>
                        <a:buChar char="•"/>
                      </a:pPr>
                      <a:r>
                        <a:rPr lang="en-US" sz="1000" b="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3549394"/>
                  </a:ext>
                </a:extLst>
              </a:tr>
              <a:tr h="118391">
                <a:tc>
                  <a:txBody>
                    <a:bodyPr/>
                    <a:lstStyle/>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r>
                        <a:rPr lang="en-US" sz="1600" b="1" i="0">
                          <a:solidFill>
                            <a:srgbClr val="D3252D"/>
                          </a:solidFill>
                          <a:latin typeface="Arial Black" panose="020B0604020202020204" pitchFamily="34" charset="0"/>
                          <a:cs typeface="Arial Black" panose="020B0604020202020204" pitchFamily="34" charset="0"/>
                        </a:rPr>
                        <a:t>4</a:t>
                      </a:r>
                    </a:p>
                    <a:p>
                      <a:pPr marL="0" marR="0" lvl="0" indent="0" algn="r" defTabSz="1005840" rtl="0" eaLnBrk="1" fontAlgn="auto" latinLnBrk="0" hangingPunct="1">
                        <a:lnSpc>
                          <a:spcPct val="80000"/>
                        </a:lnSpc>
                        <a:spcBef>
                          <a:spcPts val="0"/>
                        </a:spcBef>
                        <a:spcAft>
                          <a:spcPts val="0"/>
                        </a:spcAft>
                        <a:buClrTx/>
                        <a:buSzTx/>
                        <a:buFont typeface="Wingdings" pitchFamily="2" charset="2"/>
                        <a:buNone/>
                        <a:tabLst/>
                        <a:defRPr/>
                      </a:pPr>
                      <a:endParaRPr lang="en-US" sz="1600" b="1" i="0">
                        <a:solidFill>
                          <a:srgbClr val="254267"/>
                        </a:solidFill>
                        <a:latin typeface="Arial Black" panose="020B0604020202020204" pitchFamily="34" charset="0"/>
                        <a:cs typeface="Arial Black" panose="020B0604020202020204" pitchFamily="34" charset="0"/>
                      </a:endParaRP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a:solidFill>
                            <a:srgbClr val="254267"/>
                          </a:solidFill>
                          <a:latin typeface="Arial" panose="020B0604020202020204" pitchFamily="34" charset="0"/>
                          <a:cs typeface="Arial" panose="020B0604020202020204" pitchFamily="34" charset="0"/>
                        </a:rPr>
                        <a:t>Add Written Comments Theme 4</a:t>
                      </a:r>
                    </a:p>
                    <a:p>
                      <a:pPr marL="171450" indent="-171450">
                        <a:lnSpc>
                          <a:spcPct val="80000"/>
                        </a:lnSpc>
                        <a:buClr>
                          <a:srgbClr val="717171"/>
                        </a:buClr>
                        <a:buFont typeface="Arial" panose="020B0604020202020204" pitchFamily="34" charset="0"/>
                        <a:buChar char="•"/>
                      </a:pPr>
                      <a:r>
                        <a:rPr lang="en-US" sz="1000" b="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446899"/>
                  </a:ext>
                </a:extLst>
              </a:tr>
              <a:tr h="512064">
                <a:tc>
                  <a:txBody>
                    <a:bodyPr/>
                    <a:lstStyle/>
                    <a:p>
                      <a:pPr marL="0" indent="0" algn="r">
                        <a:lnSpc>
                          <a:spcPct val="80000"/>
                        </a:lnSpc>
                        <a:buFont typeface="Arial" panose="020B0604020202020204" pitchFamily="34" charset="0"/>
                        <a:buNone/>
                      </a:pPr>
                      <a:r>
                        <a:rPr lang="en-US" sz="1600" b="1" i="0">
                          <a:solidFill>
                            <a:srgbClr val="D3252D"/>
                          </a:solidFill>
                          <a:latin typeface="Arial Black" panose="020B0604020202020204" pitchFamily="34" charset="0"/>
                          <a:cs typeface="Arial Black" panose="020B0604020202020204" pitchFamily="34" charset="0"/>
                        </a:rPr>
                        <a:t>5</a:t>
                      </a:r>
                    </a:p>
                  </a:txBody>
                  <a:tcPr marT="9144" marB="91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80000"/>
                        </a:lnSpc>
                        <a:buClr>
                          <a:srgbClr val="717171"/>
                        </a:buClr>
                      </a:pPr>
                      <a:r>
                        <a:rPr lang="en-US" sz="1100" b="1" dirty="0">
                          <a:solidFill>
                            <a:srgbClr val="254267"/>
                          </a:solidFill>
                          <a:latin typeface="Arial" panose="020B0604020202020204" pitchFamily="34" charset="0"/>
                          <a:cs typeface="Arial" panose="020B0604020202020204" pitchFamily="34" charset="0"/>
                        </a:rPr>
                        <a:t>Add Written Comments Theme 5</a:t>
                      </a:r>
                    </a:p>
                    <a:p>
                      <a:pPr marL="171450" indent="-171450">
                        <a:lnSpc>
                          <a:spcPct val="80000"/>
                        </a:lnSpc>
                        <a:buClr>
                          <a:srgbClr val="717171"/>
                        </a:buClr>
                        <a:buFont typeface="Arial" panose="020B0604020202020204" pitchFamily="34" charset="0"/>
                        <a:buChar char="•"/>
                      </a:pPr>
                      <a:r>
                        <a:rPr lang="en-US" sz="1000" b="0" dirty="0">
                          <a:solidFill>
                            <a:srgbClr val="254267"/>
                          </a:solidFill>
                          <a:latin typeface="Arial" panose="020B0604020202020204" pitchFamily="34" charset="0"/>
                          <a:cs typeface="Arial" panose="020B0604020202020204" pitchFamily="34" charset="0"/>
                        </a:rPr>
                        <a:t>Add Notes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2975321"/>
                  </a:ext>
                </a:extLst>
              </a:tr>
            </a:tbl>
          </a:graphicData>
        </a:graphic>
      </p:graphicFrame>
      <p:sp>
        <p:nvSpPr>
          <p:cNvPr id="2" name="Pie 44">
            <a:extLst>
              <a:ext uri="{FF2B5EF4-FFF2-40B4-BE49-F238E27FC236}">
                <a16:creationId xmlns:a16="http://schemas.microsoft.com/office/drawing/2014/main" id="{E7402976-06E6-FB7C-BDDA-E73A56C53E51}"/>
              </a:ext>
            </a:extLst>
          </p:cNvPr>
          <p:cNvSpPr/>
          <p:nvPr/>
        </p:nvSpPr>
        <p:spPr>
          <a:xfrm rot="10800000">
            <a:off x="2134589" y="4815873"/>
            <a:ext cx="1082467" cy="1098118"/>
          </a:xfrm>
          <a:prstGeom prst="pie">
            <a:avLst>
              <a:gd name="adj1" fmla="val 0"/>
              <a:gd name="adj2" fmla="val 10822761"/>
            </a:avLst>
          </a:prstGeom>
          <a:solidFill>
            <a:srgbClr val="D32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a:extLst>
              <a:ext uri="{FF2B5EF4-FFF2-40B4-BE49-F238E27FC236}">
                <a16:creationId xmlns:a16="http://schemas.microsoft.com/office/drawing/2014/main" id="{0994CC2E-6C1D-CA64-0AC6-423F660A980A}"/>
              </a:ext>
            </a:extLst>
          </p:cNvPr>
          <p:cNvSpPr/>
          <p:nvPr/>
        </p:nvSpPr>
        <p:spPr>
          <a:xfrm>
            <a:off x="2109268" y="4779761"/>
            <a:ext cx="1142634" cy="1169618"/>
          </a:xfrm>
          <a:prstGeom prst="ellipse">
            <a:avLst/>
          </a:prstGeom>
          <a:noFill/>
          <a:ln w="63500" cmpd="tri">
            <a:solidFill>
              <a:srgbClr val="254267"/>
            </a:solidFill>
            <a:prstDash val="solid"/>
            <a:extLst>
              <a:ext uri="{C807C97D-BFC1-408E-A445-0C87EB9F89A2}">
                <ask:lineSketchStyleProps xmlns:ask="http://schemas.microsoft.com/office/drawing/2018/sketchyshapes" sd="1219033472">
                  <a:custGeom>
                    <a:avLst/>
                    <a:gdLst>
                      <a:gd name="connsiteX0" fmla="*/ 0 w 922622"/>
                      <a:gd name="connsiteY0" fmla="*/ 461311 h 922622"/>
                      <a:gd name="connsiteX1" fmla="*/ 461311 w 922622"/>
                      <a:gd name="connsiteY1" fmla="*/ 0 h 922622"/>
                      <a:gd name="connsiteX2" fmla="*/ 922622 w 922622"/>
                      <a:gd name="connsiteY2" fmla="*/ 461311 h 922622"/>
                      <a:gd name="connsiteX3" fmla="*/ 461311 w 922622"/>
                      <a:gd name="connsiteY3" fmla="*/ 922622 h 922622"/>
                      <a:gd name="connsiteX4" fmla="*/ 0 w 922622"/>
                      <a:gd name="connsiteY4" fmla="*/ 461311 h 92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622" h="922622" fill="none" extrusionOk="0">
                        <a:moveTo>
                          <a:pt x="0" y="461311"/>
                        </a:moveTo>
                        <a:cubicBezTo>
                          <a:pt x="28873" y="209961"/>
                          <a:pt x="239931" y="-68727"/>
                          <a:pt x="461311" y="0"/>
                        </a:cubicBezTo>
                        <a:cubicBezTo>
                          <a:pt x="662318" y="-8234"/>
                          <a:pt x="906122" y="222070"/>
                          <a:pt x="922622" y="461311"/>
                        </a:cubicBezTo>
                        <a:cubicBezTo>
                          <a:pt x="921454" y="704950"/>
                          <a:pt x="677703" y="975964"/>
                          <a:pt x="461311" y="922622"/>
                        </a:cubicBezTo>
                        <a:cubicBezTo>
                          <a:pt x="240097" y="941411"/>
                          <a:pt x="66461" y="732066"/>
                          <a:pt x="0" y="461311"/>
                        </a:cubicBezTo>
                        <a:close/>
                      </a:path>
                      <a:path w="922622" h="922622" stroke="0" extrusionOk="0">
                        <a:moveTo>
                          <a:pt x="0" y="461311"/>
                        </a:moveTo>
                        <a:cubicBezTo>
                          <a:pt x="-37345" y="183501"/>
                          <a:pt x="149818" y="21287"/>
                          <a:pt x="461311" y="0"/>
                        </a:cubicBezTo>
                        <a:cubicBezTo>
                          <a:pt x="767099" y="10739"/>
                          <a:pt x="857148" y="208618"/>
                          <a:pt x="922622" y="461311"/>
                        </a:cubicBezTo>
                        <a:cubicBezTo>
                          <a:pt x="875348" y="762251"/>
                          <a:pt x="709982" y="956363"/>
                          <a:pt x="461311" y="922622"/>
                        </a:cubicBezTo>
                        <a:cubicBezTo>
                          <a:pt x="187350" y="912125"/>
                          <a:pt x="68655" y="748890"/>
                          <a:pt x="0" y="461311"/>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 Placeholder 4">
            <a:extLst>
              <a:ext uri="{FF2B5EF4-FFF2-40B4-BE49-F238E27FC236}">
                <a16:creationId xmlns:a16="http://schemas.microsoft.com/office/drawing/2014/main" id="{CEE0BCA1-C7BF-8A75-21D9-03DB2C869325}"/>
              </a:ext>
            </a:extLst>
          </p:cNvPr>
          <p:cNvSpPr txBox="1">
            <a:spLocks/>
          </p:cNvSpPr>
          <p:nvPr/>
        </p:nvSpPr>
        <p:spPr>
          <a:xfrm>
            <a:off x="2209566" y="4978173"/>
            <a:ext cx="976318" cy="395103"/>
          </a:xfrm>
          <a:prstGeom prst="rect">
            <a:avLst/>
          </a:prstGeom>
          <a:noFill/>
        </p:spPr>
        <p:txBody>
          <a:bodyPr/>
          <a:lstStyle>
            <a:lvl1pPr marL="0" indent="0" algn="l" defTabSz="1005840" rtl="0" eaLnBrk="1" latinLnBrk="0" hangingPunct="1">
              <a:lnSpc>
                <a:spcPct val="90000"/>
              </a:lnSpc>
              <a:spcBef>
                <a:spcPts val="1100"/>
              </a:spcBef>
              <a:buFont typeface="Arial" panose="020B0604020202020204" pitchFamily="34" charset="0"/>
              <a:buNone/>
              <a:defRPr sz="1600" b="0" i="0" kern="1200">
                <a:solidFill>
                  <a:schemeClr val="bg1"/>
                </a:solidFill>
                <a:latin typeface="Arial Black" panose="020B0604020202020204" pitchFamily="34" charset="0"/>
                <a:ea typeface="+mn-ea"/>
                <a:cs typeface="Arial Black" panose="020B0604020202020204" pitchFamily="34" charset="0"/>
              </a:defRPr>
            </a:lvl1pPr>
            <a:lvl2pPr marL="754380" indent="-251460" algn="l" defTabSz="1005840" rtl="0" eaLnBrk="1" latinLnBrk="0" hangingPunct="1">
              <a:lnSpc>
                <a:spcPct val="90000"/>
              </a:lnSpc>
              <a:spcBef>
                <a:spcPts val="550"/>
              </a:spcBef>
              <a:buFont typeface="Arial" panose="020B0604020202020204" pitchFamily="34" charset="0"/>
              <a:buChar char="•"/>
              <a:defRPr sz="2640" b="1" i="0" kern="1200">
                <a:solidFill>
                  <a:schemeClr val="tx1"/>
                </a:solidFill>
                <a:latin typeface="Arial" panose="020B0604020202020204" pitchFamily="34" charset="0"/>
                <a:ea typeface="+mn-ea"/>
                <a:cs typeface="Arial" panose="020B0604020202020204" pitchFamily="34" charset="0"/>
              </a:defRPr>
            </a:lvl2pPr>
            <a:lvl3pPr marL="1257300" indent="-251460" algn="l" defTabSz="1005840" rtl="0" eaLnBrk="1" latinLnBrk="0" hangingPunct="1">
              <a:lnSpc>
                <a:spcPct val="90000"/>
              </a:lnSpc>
              <a:spcBef>
                <a:spcPts val="550"/>
              </a:spcBef>
              <a:buFont typeface="Arial" panose="020B0604020202020204" pitchFamily="34" charset="0"/>
              <a:buChar char="•"/>
              <a:defRPr sz="2200" b="1" i="0" kern="1200">
                <a:solidFill>
                  <a:schemeClr val="tx1"/>
                </a:solidFill>
                <a:latin typeface="Arial" panose="020B0604020202020204" pitchFamily="34" charset="0"/>
                <a:ea typeface="+mn-ea"/>
                <a:cs typeface="Arial" panose="020B0604020202020204" pitchFamily="34" charset="0"/>
              </a:defRPr>
            </a:lvl3pPr>
            <a:lvl4pPr marL="176022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4pPr>
            <a:lvl5pPr marL="226314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2200" dirty="0"/>
              <a:t>Year</a:t>
            </a:r>
          </a:p>
        </p:txBody>
      </p:sp>
      <p:sp>
        <p:nvSpPr>
          <p:cNvPr id="5" name="Text Placeholder 4">
            <a:extLst>
              <a:ext uri="{FF2B5EF4-FFF2-40B4-BE49-F238E27FC236}">
                <a16:creationId xmlns:a16="http://schemas.microsoft.com/office/drawing/2014/main" id="{58F064B5-6D54-42E5-0CCC-61987BC706CF}"/>
              </a:ext>
            </a:extLst>
          </p:cNvPr>
          <p:cNvSpPr txBox="1">
            <a:spLocks/>
          </p:cNvSpPr>
          <p:nvPr/>
        </p:nvSpPr>
        <p:spPr>
          <a:xfrm>
            <a:off x="2248174" y="5436157"/>
            <a:ext cx="986305" cy="395103"/>
          </a:xfrm>
          <a:prstGeom prst="rect">
            <a:avLst/>
          </a:prstGeom>
          <a:noFill/>
        </p:spPr>
        <p:txBody>
          <a:bodyPr/>
          <a:lstStyle>
            <a:lvl1pPr marL="0" indent="0" algn="l" defTabSz="1005840" rtl="0" eaLnBrk="1" latinLnBrk="0" hangingPunct="1">
              <a:lnSpc>
                <a:spcPct val="90000"/>
              </a:lnSpc>
              <a:spcBef>
                <a:spcPts val="1100"/>
              </a:spcBef>
              <a:buFont typeface="Arial" panose="020B0604020202020204" pitchFamily="34" charset="0"/>
              <a:buNone/>
              <a:defRPr sz="1800" b="0" i="0" kern="1200">
                <a:solidFill>
                  <a:srgbClr val="D3252D"/>
                </a:solidFill>
                <a:latin typeface="Arial Black" panose="020B0604020202020204" pitchFamily="34" charset="0"/>
                <a:ea typeface="+mn-ea"/>
                <a:cs typeface="Arial Black" panose="020B0604020202020204" pitchFamily="34" charset="0"/>
              </a:defRPr>
            </a:lvl1pPr>
            <a:lvl2pPr marL="754380" indent="-251460" algn="l" defTabSz="1005840" rtl="0" eaLnBrk="1" latinLnBrk="0" hangingPunct="1">
              <a:lnSpc>
                <a:spcPct val="90000"/>
              </a:lnSpc>
              <a:spcBef>
                <a:spcPts val="550"/>
              </a:spcBef>
              <a:buFont typeface="Arial" panose="020B0604020202020204" pitchFamily="34" charset="0"/>
              <a:buChar char="•"/>
              <a:defRPr sz="2640" b="1" i="0" kern="1200">
                <a:solidFill>
                  <a:schemeClr val="tx1"/>
                </a:solidFill>
                <a:latin typeface="Arial" panose="020B0604020202020204" pitchFamily="34" charset="0"/>
                <a:ea typeface="+mn-ea"/>
                <a:cs typeface="Arial" panose="020B0604020202020204" pitchFamily="34" charset="0"/>
              </a:defRPr>
            </a:lvl2pPr>
            <a:lvl3pPr marL="1257300" indent="-251460" algn="l" defTabSz="1005840" rtl="0" eaLnBrk="1" latinLnBrk="0" hangingPunct="1">
              <a:lnSpc>
                <a:spcPct val="90000"/>
              </a:lnSpc>
              <a:spcBef>
                <a:spcPts val="550"/>
              </a:spcBef>
              <a:buFont typeface="Arial" panose="020B0604020202020204" pitchFamily="34" charset="0"/>
              <a:buChar char="•"/>
              <a:defRPr sz="2200" b="1" i="0" kern="1200">
                <a:solidFill>
                  <a:schemeClr val="tx1"/>
                </a:solidFill>
                <a:latin typeface="Arial" panose="020B0604020202020204" pitchFamily="34" charset="0"/>
                <a:ea typeface="+mn-ea"/>
                <a:cs typeface="Arial" panose="020B0604020202020204" pitchFamily="34" charset="0"/>
              </a:defRPr>
            </a:lvl3pPr>
            <a:lvl4pPr marL="176022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4pPr>
            <a:lvl5pPr marL="226314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2200" dirty="0"/>
              <a:t>%</a:t>
            </a:r>
          </a:p>
        </p:txBody>
      </p:sp>
      <p:sp>
        <p:nvSpPr>
          <p:cNvPr id="6" name="Pie 32">
            <a:extLst>
              <a:ext uri="{FF2B5EF4-FFF2-40B4-BE49-F238E27FC236}">
                <a16:creationId xmlns:a16="http://schemas.microsoft.com/office/drawing/2014/main" id="{6320BA05-08EB-AD0C-32E7-3F35D3EBE1BD}"/>
              </a:ext>
            </a:extLst>
          </p:cNvPr>
          <p:cNvSpPr/>
          <p:nvPr/>
        </p:nvSpPr>
        <p:spPr>
          <a:xfrm rot="10800000">
            <a:off x="1112714" y="5786373"/>
            <a:ext cx="987122" cy="988104"/>
          </a:xfrm>
          <a:prstGeom prst="pie">
            <a:avLst>
              <a:gd name="adj1" fmla="val 0"/>
              <a:gd name="adj2" fmla="val 10798272"/>
            </a:avLst>
          </a:prstGeom>
          <a:solidFill>
            <a:srgbClr val="254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9CDC7BDB-0DD8-0D95-1E17-431E622A2275}"/>
              </a:ext>
            </a:extLst>
          </p:cNvPr>
          <p:cNvSpPr/>
          <p:nvPr/>
        </p:nvSpPr>
        <p:spPr>
          <a:xfrm>
            <a:off x="1086585" y="5746538"/>
            <a:ext cx="1052089" cy="1053136"/>
          </a:xfrm>
          <a:prstGeom prst="ellipse">
            <a:avLst/>
          </a:prstGeom>
          <a:noFill/>
          <a:ln w="63500" cmpd="tri">
            <a:solidFill>
              <a:srgbClr val="ADADAD"/>
            </a:solidFill>
            <a:prstDash val="solid"/>
            <a:extLst>
              <a:ext uri="{C807C97D-BFC1-408E-A445-0C87EB9F89A2}">
                <ask:lineSketchStyleProps xmlns:ask="http://schemas.microsoft.com/office/drawing/2018/sketchyshapes" sd="981765707">
                  <a:custGeom>
                    <a:avLst/>
                    <a:gdLst>
                      <a:gd name="connsiteX0" fmla="*/ 0 w 922622"/>
                      <a:gd name="connsiteY0" fmla="*/ 461311 h 922622"/>
                      <a:gd name="connsiteX1" fmla="*/ 461311 w 922622"/>
                      <a:gd name="connsiteY1" fmla="*/ 0 h 922622"/>
                      <a:gd name="connsiteX2" fmla="*/ 922622 w 922622"/>
                      <a:gd name="connsiteY2" fmla="*/ 461311 h 922622"/>
                      <a:gd name="connsiteX3" fmla="*/ 461311 w 922622"/>
                      <a:gd name="connsiteY3" fmla="*/ 922622 h 922622"/>
                      <a:gd name="connsiteX4" fmla="*/ 0 w 922622"/>
                      <a:gd name="connsiteY4" fmla="*/ 461311 h 92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622" h="922622" fill="none" extrusionOk="0">
                        <a:moveTo>
                          <a:pt x="0" y="461311"/>
                        </a:moveTo>
                        <a:cubicBezTo>
                          <a:pt x="35735" y="172572"/>
                          <a:pt x="272473" y="4351"/>
                          <a:pt x="461311" y="0"/>
                        </a:cubicBezTo>
                        <a:cubicBezTo>
                          <a:pt x="743268" y="46463"/>
                          <a:pt x="860365" y="205198"/>
                          <a:pt x="922622" y="461311"/>
                        </a:cubicBezTo>
                        <a:cubicBezTo>
                          <a:pt x="975274" y="723721"/>
                          <a:pt x="652089" y="893416"/>
                          <a:pt x="461311" y="922622"/>
                        </a:cubicBezTo>
                        <a:cubicBezTo>
                          <a:pt x="166106" y="934687"/>
                          <a:pt x="12842" y="698678"/>
                          <a:pt x="0" y="461311"/>
                        </a:cubicBezTo>
                        <a:close/>
                      </a:path>
                      <a:path w="922622" h="922622" stroke="0" extrusionOk="0">
                        <a:moveTo>
                          <a:pt x="0" y="461311"/>
                        </a:moveTo>
                        <a:cubicBezTo>
                          <a:pt x="-36556" y="270672"/>
                          <a:pt x="172242" y="-14161"/>
                          <a:pt x="461311" y="0"/>
                        </a:cubicBezTo>
                        <a:cubicBezTo>
                          <a:pt x="745461" y="-4337"/>
                          <a:pt x="918601" y="213860"/>
                          <a:pt x="922622" y="461311"/>
                        </a:cubicBezTo>
                        <a:cubicBezTo>
                          <a:pt x="906212" y="721571"/>
                          <a:pt x="690391" y="953006"/>
                          <a:pt x="461311" y="922622"/>
                        </a:cubicBezTo>
                        <a:cubicBezTo>
                          <a:pt x="256652" y="890190"/>
                          <a:pt x="-36859" y="724541"/>
                          <a:pt x="0" y="461311"/>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 Placeholder 4">
            <a:extLst>
              <a:ext uri="{FF2B5EF4-FFF2-40B4-BE49-F238E27FC236}">
                <a16:creationId xmlns:a16="http://schemas.microsoft.com/office/drawing/2014/main" id="{A7E8BA31-9536-A59C-432E-5D4B496FD452}"/>
              </a:ext>
            </a:extLst>
          </p:cNvPr>
          <p:cNvSpPr txBox="1">
            <a:spLocks/>
          </p:cNvSpPr>
          <p:nvPr/>
        </p:nvSpPr>
        <p:spPr>
          <a:xfrm>
            <a:off x="1227401" y="6327037"/>
            <a:ext cx="908148" cy="355754"/>
          </a:xfrm>
          <a:prstGeom prst="rect">
            <a:avLst/>
          </a:prstGeom>
          <a:noFill/>
        </p:spPr>
        <p:txBody>
          <a:bodyPr/>
          <a:lstStyle>
            <a:lvl1pPr marL="0" indent="0" algn="l" defTabSz="1005840" rtl="0" eaLnBrk="1" latinLnBrk="0" hangingPunct="1">
              <a:lnSpc>
                <a:spcPct val="90000"/>
              </a:lnSpc>
              <a:spcBef>
                <a:spcPts val="1100"/>
              </a:spcBef>
              <a:buFont typeface="Arial" panose="020B0604020202020204" pitchFamily="34" charset="0"/>
              <a:buNone/>
              <a:defRPr sz="1800" b="0" i="0" kern="1200">
                <a:solidFill>
                  <a:srgbClr val="254267"/>
                </a:solidFill>
                <a:latin typeface="Arial Black" panose="020B0604020202020204" pitchFamily="34" charset="0"/>
                <a:ea typeface="+mn-ea"/>
                <a:cs typeface="Arial Black" panose="020B0604020202020204" pitchFamily="34" charset="0"/>
              </a:defRPr>
            </a:lvl1pPr>
            <a:lvl2pPr marL="754380" indent="-251460" algn="l" defTabSz="1005840" rtl="0" eaLnBrk="1" latinLnBrk="0" hangingPunct="1">
              <a:lnSpc>
                <a:spcPct val="90000"/>
              </a:lnSpc>
              <a:spcBef>
                <a:spcPts val="550"/>
              </a:spcBef>
              <a:buFont typeface="Arial" panose="020B0604020202020204" pitchFamily="34" charset="0"/>
              <a:buChar char="•"/>
              <a:defRPr sz="2640" b="1" i="0" kern="1200">
                <a:solidFill>
                  <a:schemeClr val="tx1"/>
                </a:solidFill>
                <a:latin typeface="Arial" panose="020B0604020202020204" pitchFamily="34" charset="0"/>
                <a:ea typeface="+mn-ea"/>
                <a:cs typeface="Arial" panose="020B0604020202020204" pitchFamily="34" charset="0"/>
              </a:defRPr>
            </a:lvl2pPr>
            <a:lvl3pPr marL="1257300" indent="-251460" algn="l" defTabSz="1005840" rtl="0" eaLnBrk="1" latinLnBrk="0" hangingPunct="1">
              <a:lnSpc>
                <a:spcPct val="90000"/>
              </a:lnSpc>
              <a:spcBef>
                <a:spcPts val="550"/>
              </a:spcBef>
              <a:buFont typeface="Arial" panose="020B0604020202020204" pitchFamily="34" charset="0"/>
              <a:buChar char="•"/>
              <a:defRPr sz="2200" b="1" i="0" kern="1200">
                <a:solidFill>
                  <a:schemeClr val="tx1"/>
                </a:solidFill>
                <a:latin typeface="Arial" panose="020B0604020202020204" pitchFamily="34" charset="0"/>
                <a:ea typeface="+mn-ea"/>
                <a:cs typeface="Arial" panose="020B0604020202020204" pitchFamily="34" charset="0"/>
              </a:defRPr>
            </a:lvl3pPr>
            <a:lvl4pPr marL="176022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4pPr>
            <a:lvl5pPr marL="226314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2000" dirty="0"/>
              <a:t>%</a:t>
            </a:r>
          </a:p>
        </p:txBody>
      </p:sp>
      <p:sp>
        <p:nvSpPr>
          <p:cNvPr id="12" name="Text Placeholder 4">
            <a:extLst>
              <a:ext uri="{FF2B5EF4-FFF2-40B4-BE49-F238E27FC236}">
                <a16:creationId xmlns:a16="http://schemas.microsoft.com/office/drawing/2014/main" id="{3DB37A30-3304-C7E3-F9A5-8494DA2A23C5}"/>
              </a:ext>
            </a:extLst>
          </p:cNvPr>
          <p:cNvSpPr txBox="1">
            <a:spLocks/>
          </p:cNvSpPr>
          <p:nvPr/>
        </p:nvSpPr>
        <p:spPr>
          <a:xfrm>
            <a:off x="1181987" y="5914965"/>
            <a:ext cx="908148" cy="355754"/>
          </a:xfrm>
          <a:prstGeom prst="rect">
            <a:avLst/>
          </a:prstGeom>
          <a:noFill/>
        </p:spPr>
        <p:txBody>
          <a:bodyPr/>
          <a:lstStyle>
            <a:lvl1pPr marL="0" indent="0" algn="l" defTabSz="1005840" rtl="0" eaLnBrk="1" latinLnBrk="0" hangingPunct="1">
              <a:lnSpc>
                <a:spcPct val="90000"/>
              </a:lnSpc>
              <a:spcBef>
                <a:spcPts val="1100"/>
              </a:spcBef>
              <a:buFont typeface="Arial" panose="020B0604020202020204" pitchFamily="34" charset="0"/>
              <a:buNone/>
              <a:defRPr sz="1600" b="0" i="0" kern="1200">
                <a:solidFill>
                  <a:schemeClr val="bg1"/>
                </a:solidFill>
                <a:latin typeface="Arial Black" panose="020B0604020202020204" pitchFamily="34" charset="0"/>
                <a:ea typeface="+mn-ea"/>
                <a:cs typeface="Arial Black" panose="020B0604020202020204" pitchFamily="34" charset="0"/>
              </a:defRPr>
            </a:lvl1pPr>
            <a:lvl2pPr marL="754380" indent="-251460" algn="l" defTabSz="1005840" rtl="0" eaLnBrk="1" latinLnBrk="0" hangingPunct="1">
              <a:lnSpc>
                <a:spcPct val="90000"/>
              </a:lnSpc>
              <a:spcBef>
                <a:spcPts val="550"/>
              </a:spcBef>
              <a:buFont typeface="Arial" panose="020B0604020202020204" pitchFamily="34" charset="0"/>
              <a:buChar char="•"/>
              <a:defRPr sz="2640" b="1" i="0" kern="1200">
                <a:solidFill>
                  <a:schemeClr val="tx1"/>
                </a:solidFill>
                <a:latin typeface="Arial" panose="020B0604020202020204" pitchFamily="34" charset="0"/>
                <a:ea typeface="+mn-ea"/>
                <a:cs typeface="Arial" panose="020B0604020202020204" pitchFamily="34" charset="0"/>
              </a:defRPr>
            </a:lvl2pPr>
            <a:lvl3pPr marL="1257300" indent="-251460" algn="l" defTabSz="1005840" rtl="0" eaLnBrk="1" latinLnBrk="0" hangingPunct="1">
              <a:lnSpc>
                <a:spcPct val="90000"/>
              </a:lnSpc>
              <a:spcBef>
                <a:spcPts val="550"/>
              </a:spcBef>
              <a:buFont typeface="Arial" panose="020B0604020202020204" pitchFamily="34" charset="0"/>
              <a:buChar char="•"/>
              <a:defRPr sz="2200" b="1" i="0" kern="1200">
                <a:solidFill>
                  <a:schemeClr val="tx1"/>
                </a:solidFill>
                <a:latin typeface="Arial" panose="020B0604020202020204" pitchFamily="34" charset="0"/>
                <a:ea typeface="+mn-ea"/>
                <a:cs typeface="Arial" panose="020B0604020202020204" pitchFamily="34" charset="0"/>
              </a:defRPr>
            </a:lvl3pPr>
            <a:lvl4pPr marL="176022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4pPr>
            <a:lvl5pPr marL="226314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2000" dirty="0"/>
              <a:t>Year</a:t>
            </a:r>
          </a:p>
        </p:txBody>
      </p:sp>
      <p:sp>
        <p:nvSpPr>
          <p:cNvPr id="7" name="Pie 33">
            <a:extLst>
              <a:ext uri="{FF2B5EF4-FFF2-40B4-BE49-F238E27FC236}">
                <a16:creationId xmlns:a16="http://schemas.microsoft.com/office/drawing/2014/main" id="{EC61CC09-CDDA-B9AF-BDCC-302AB5DD162B}"/>
              </a:ext>
            </a:extLst>
          </p:cNvPr>
          <p:cNvSpPr/>
          <p:nvPr/>
        </p:nvSpPr>
        <p:spPr>
          <a:xfrm rot="10800000">
            <a:off x="233262" y="6693799"/>
            <a:ext cx="865650" cy="865649"/>
          </a:xfrm>
          <a:prstGeom prst="pie">
            <a:avLst>
              <a:gd name="adj1" fmla="val 0"/>
              <a:gd name="adj2" fmla="val 10798222"/>
            </a:avLst>
          </a:prstGeom>
          <a:solidFill>
            <a:srgbClr val="254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69599C04-23C0-5162-6A40-8F9E6296596D}"/>
              </a:ext>
            </a:extLst>
          </p:cNvPr>
          <p:cNvSpPr/>
          <p:nvPr/>
        </p:nvSpPr>
        <p:spPr>
          <a:xfrm>
            <a:off x="199779" y="6662022"/>
            <a:ext cx="922622" cy="922622"/>
          </a:xfrm>
          <a:prstGeom prst="ellipse">
            <a:avLst/>
          </a:prstGeom>
          <a:noFill/>
          <a:ln w="63500" cmpd="tri">
            <a:solidFill>
              <a:srgbClr val="ADADAD"/>
            </a:solidFill>
            <a:prstDash val="solid"/>
            <a:extLst>
              <a:ext uri="{C807C97D-BFC1-408E-A445-0C87EB9F89A2}">
                <ask:lineSketchStyleProps xmlns:ask="http://schemas.microsoft.com/office/drawing/2018/sketchyshapes" sd="3978248048">
                  <a:custGeom>
                    <a:avLst/>
                    <a:gdLst>
                      <a:gd name="connsiteX0" fmla="*/ 0 w 922622"/>
                      <a:gd name="connsiteY0" fmla="*/ 461311 h 922622"/>
                      <a:gd name="connsiteX1" fmla="*/ 461311 w 922622"/>
                      <a:gd name="connsiteY1" fmla="*/ 0 h 922622"/>
                      <a:gd name="connsiteX2" fmla="*/ 922622 w 922622"/>
                      <a:gd name="connsiteY2" fmla="*/ 461311 h 922622"/>
                      <a:gd name="connsiteX3" fmla="*/ 461311 w 922622"/>
                      <a:gd name="connsiteY3" fmla="*/ 922622 h 922622"/>
                      <a:gd name="connsiteX4" fmla="*/ 0 w 922622"/>
                      <a:gd name="connsiteY4" fmla="*/ 461311 h 92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622" h="922622" fill="none" extrusionOk="0">
                        <a:moveTo>
                          <a:pt x="0" y="461311"/>
                        </a:moveTo>
                        <a:cubicBezTo>
                          <a:pt x="29445" y="231143"/>
                          <a:pt x="201603" y="-6186"/>
                          <a:pt x="461311" y="0"/>
                        </a:cubicBezTo>
                        <a:cubicBezTo>
                          <a:pt x="684240" y="2000"/>
                          <a:pt x="910580" y="255200"/>
                          <a:pt x="922622" y="461311"/>
                        </a:cubicBezTo>
                        <a:cubicBezTo>
                          <a:pt x="922796" y="664114"/>
                          <a:pt x="675411" y="936542"/>
                          <a:pt x="461311" y="922622"/>
                        </a:cubicBezTo>
                        <a:cubicBezTo>
                          <a:pt x="164680" y="868465"/>
                          <a:pt x="46790" y="689843"/>
                          <a:pt x="0" y="461311"/>
                        </a:cubicBezTo>
                        <a:close/>
                      </a:path>
                      <a:path w="922622" h="922622" stroke="0" extrusionOk="0">
                        <a:moveTo>
                          <a:pt x="0" y="461311"/>
                        </a:moveTo>
                        <a:cubicBezTo>
                          <a:pt x="-20325" y="169055"/>
                          <a:pt x="252801" y="-20632"/>
                          <a:pt x="461311" y="0"/>
                        </a:cubicBezTo>
                        <a:cubicBezTo>
                          <a:pt x="742548" y="56098"/>
                          <a:pt x="897927" y="218050"/>
                          <a:pt x="922622" y="461311"/>
                        </a:cubicBezTo>
                        <a:cubicBezTo>
                          <a:pt x="900610" y="696984"/>
                          <a:pt x="763324" y="905065"/>
                          <a:pt x="461311" y="922622"/>
                        </a:cubicBezTo>
                        <a:cubicBezTo>
                          <a:pt x="179239" y="894171"/>
                          <a:pt x="10219" y="723829"/>
                          <a:pt x="0" y="461311"/>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 Placeholder 4">
            <a:extLst>
              <a:ext uri="{FF2B5EF4-FFF2-40B4-BE49-F238E27FC236}">
                <a16:creationId xmlns:a16="http://schemas.microsoft.com/office/drawing/2014/main" id="{9F1B35B6-DA0F-AE4C-35B8-47574EAE0FC3}"/>
              </a:ext>
            </a:extLst>
          </p:cNvPr>
          <p:cNvSpPr txBox="1">
            <a:spLocks/>
          </p:cNvSpPr>
          <p:nvPr/>
        </p:nvSpPr>
        <p:spPr>
          <a:xfrm>
            <a:off x="310445" y="7165639"/>
            <a:ext cx="796394" cy="311666"/>
          </a:xfrm>
          <a:prstGeom prst="rect">
            <a:avLst/>
          </a:prstGeom>
          <a:noFill/>
        </p:spPr>
        <p:txBody>
          <a:bodyPr/>
          <a:lstStyle>
            <a:lvl1pPr marL="0" indent="0" algn="l" defTabSz="1005840" rtl="0" eaLnBrk="1" latinLnBrk="0" hangingPunct="1">
              <a:lnSpc>
                <a:spcPct val="90000"/>
              </a:lnSpc>
              <a:spcBef>
                <a:spcPts val="1100"/>
              </a:spcBef>
              <a:buFont typeface="Arial" panose="020B0604020202020204" pitchFamily="34" charset="0"/>
              <a:buNone/>
              <a:defRPr sz="1800" b="0" i="0" kern="1200">
                <a:solidFill>
                  <a:srgbClr val="254267"/>
                </a:solidFill>
                <a:latin typeface="Arial Black" panose="020B0604020202020204" pitchFamily="34" charset="0"/>
                <a:ea typeface="+mn-ea"/>
                <a:cs typeface="Arial Black" panose="020B0604020202020204" pitchFamily="34" charset="0"/>
              </a:defRPr>
            </a:lvl1pPr>
            <a:lvl2pPr marL="754380" indent="-251460" algn="l" defTabSz="1005840" rtl="0" eaLnBrk="1" latinLnBrk="0" hangingPunct="1">
              <a:lnSpc>
                <a:spcPct val="90000"/>
              </a:lnSpc>
              <a:spcBef>
                <a:spcPts val="550"/>
              </a:spcBef>
              <a:buFont typeface="Arial" panose="020B0604020202020204" pitchFamily="34" charset="0"/>
              <a:buChar char="•"/>
              <a:defRPr sz="2640" b="1" i="0" kern="1200">
                <a:solidFill>
                  <a:schemeClr val="tx1"/>
                </a:solidFill>
                <a:latin typeface="Arial" panose="020B0604020202020204" pitchFamily="34" charset="0"/>
                <a:ea typeface="+mn-ea"/>
                <a:cs typeface="Arial" panose="020B0604020202020204" pitchFamily="34" charset="0"/>
              </a:defRPr>
            </a:lvl2pPr>
            <a:lvl3pPr marL="1257300" indent="-251460" algn="l" defTabSz="1005840" rtl="0" eaLnBrk="1" latinLnBrk="0" hangingPunct="1">
              <a:lnSpc>
                <a:spcPct val="90000"/>
              </a:lnSpc>
              <a:spcBef>
                <a:spcPts val="550"/>
              </a:spcBef>
              <a:buFont typeface="Arial" panose="020B0604020202020204" pitchFamily="34" charset="0"/>
              <a:buChar char="•"/>
              <a:defRPr sz="2200" b="1" i="0" kern="1200">
                <a:solidFill>
                  <a:schemeClr val="tx1"/>
                </a:solidFill>
                <a:latin typeface="Arial" panose="020B0604020202020204" pitchFamily="34" charset="0"/>
                <a:ea typeface="+mn-ea"/>
                <a:cs typeface="Arial" panose="020B0604020202020204" pitchFamily="34" charset="0"/>
              </a:defRPr>
            </a:lvl3pPr>
            <a:lvl4pPr marL="176022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4pPr>
            <a:lvl5pPr marL="226314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dirty="0"/>
              <a:t>%</a:t>
            </a:r>
          </a:p>
        </p:txBody>
      </p:sp>
      <p:sp>
        <p:nvSpPr>
          <p:cNvPr id="13" name="Text Placeholder 4">
            <a:extLst>
              <a:ext uri="{FF2B5EF4-FFF2-40B4-BE49-F238E27FC236}">
                <a16:creationId xmlns:a16="http://schemas.microsoft.com/office/drawing/2014/main" id="{CCEDE68F-72A2-0A60-926B-369AC6138BDA}"/>
              </a:ext>
            </a:extLst>
          </p:cNvPr>
          <p:cNvSpPr txBox="1">
            <a:spLocks/>
          </p:cNvSpPr>
          <p:nvPr/>
        </p:nvSpPr>
        <p:spPr>
          <a:xfrm>
            <a:off x="280298" y="6816041"/>
            <a:ext cx="796394" cy="311666"/>
          </a:xfrm>
          <a:prstGeom prst="rect">
            <a:avLst/>
          </a:prstGeom>
          <a:noFill/>
        </p:spPr>
        <p:txBody>
          <a:bodyPr/>
          <a:lstStyle>
            <a:lvl1pPr marL="0" indent="0" algn="l" defTabSz="1005840" rtl="0" eaLnBrk="1" latinLnBrk="0" hangingPunct="1">
              <a:lnSpc>
                <a:spcPct val="90000"/>
              </a:lnSpc>
              <a:spcBef>
                <a:spcPts val="1100"/>
              </a:spcBef>
              <a:buFont typeface="Arial" panose="020B0604020202020204" pitchFamily="34" charset="0"/>
              <a:buNone/>
              <a:defRPr sz="1600" b="0" i="0" kern="1200">
                <a:solidFill>
                  <a:schemeClr val="bg1"/>
                </a:solidFill>
                <a:latin typeface="Arial Black" panose="020B0604020202020204" pitchFamily="34" charset="0"/>
                <a:ea typeface="+mn-ea"/>
                <a:cs typeface="Arial Black" panose="020B0604020202020204" pitchFamily="34" charset="0"/>
              </a:defRPr>
            </a:lvl1pPr>
            <a:lvl2pPr marL="754380" indent="-251460" algn="l" defTabSz="1005840" rtl="0" eaLnBrk="1" latinLnBrk="0" hangingPunct="1">
              <a:lnSpc>
                <a:spcPct val="90000"/>
              </a:lnSpc>
              <a:spcBef>
                <a:spcPts val="550"/>
              </a:spcBef>
              <a:buFont typeface="Arial" panose="020B0604020202020204" pitchFamily="34" charset="0"/>
              <a:buChar char="•"/>
              <a:defRPr sz="2640" b="1" i="0" kern="1200">
                <a:solidFill>
                  <a:schemeClr val="tx1"/>
                </a:solidFill>
                <a:latin typeface="Arial" panose="020B0604020202020204" pitchFamily="34" charset="0"/>
                <a:ea typeface="+mn-ea"/>
                <a:cs typeface="Arial" panose="020B0604020202020204" pitchFamily="34" charset="0"/>
              </a:defRPr>
            </a:lvl2pPr>
            <a:lvl3pPr marL="1257300" indent="-251460" algn="l" defTabSz="1005840" rtl="0" eaLnBrk="1" latinLnBrk="0" hangingPunct="1">
              <a:lnSpc>
                <a:spcPct val="90000"/>
              </a:lnSpc>
              <a:spcBef>
                <a:spcPts val="550"/>
              </a:spcBef>
              <a:buFont typeface="Arial" panose="020B0604020202020204" pitchFamily="34" charset="0"/>
              <a:buChar char="•"/>
              <a:defRPr sz="2200" b="1" i="0" kern="1200">
                <a:solidFill>
                  <a:schemeClr val="tx1"/>
                </a:solidFill>
                <a:latin typeface="Arial" panose="020B0604020202020204" pitchFamily="34" charset="0"/>
                <a:ea typeface="+mn-ea"/>
                <a:cs typeface="Arial" panose="020B0604020202020204" pitchFamily="34" charset="0"/>
              </a:defRPr>
            </a:lvl3pPr>
            <a:lvl4pPr marL="176022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4pPr>
            <a:lvl5pPr marL="2263140" indent="-251460" algn="l" defTabSz="1005840" rtl="0" eaLnBrk="1" latinLnBrk="0" hangingPunct="1">
              <a:lnSpc>
                <a:spcPct val="90000"/>
              </a:lnSpc>
              <a:spcBef>
                <a:spcPts val="550"/>
              </a:spcBef>
              <a:buFont typeface="Arial" panose="020B0604020202020204" pitchFamily="34" charset="0"/>
              <a:buChar char="•"/>
              <a:defRPr sz="1980" b="1" i="0" kern="1200">
                <a:solidFill>
                  <a:schemeClr val="tx1"/>
                </a:solidFill>
                <a:latin typeface="Arial" panose="020B0604020202020204" pitchFamily="34" charset="0"/>
                <a:ea typeface="+mn-ea"/>
                <a:cs typeface="Arial" panose="020B0604020202020204" pitchFamily="34" charset="0"/>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800" dirty="0"/>
              <a:t>Year</a:t>
            </a:r>
            <a:endParaRPr lang="en-US" dirty="0"/>
          </a:p>
        </p:txBody>
      </p:sp>
    </p:spTree>
    <p:extLst>
      <p:ext uri="{BB962C8B-B14F-4D97-AF65-F5344CB8AC3E}">
        <p14:creationId xmlns:p14="http://schemas.microsoft.com/office/powerpoint/2010/main" val="91569584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40A0FBA05DF4AA45D6821F7FED846" ma:contentTypeVersion="18" ma:contentTypeDescription="Create a new document." ma:contentTypeScope="" ma:versionID="cbac814cb6dd65cfdf07892aa07d4c7e">
  <xsd:schema xmlns:xsd="http://www.w3.org/2001/XMLSchema" xmlns:xs="http://www.w3.org/2001/XMLSchema" xmlns:p="http://schemas.microsoft.com/office/2006/metadata/properties" xmlns:ns2="1e0fcd8c-2d3b-40e1-9231-d51350a657ea" xmlns:ns3="738875a2-f62c-46a4-ad92-9b4d2d2c00fc" targetNamespace="http://schemas.microsoft.com/office/2006/metadata/properties" ma:root="true" ma:fieldsID="2f67985481a272b83f21818af65af97c" ns2:_="" ns3:_="">
    <xsd:import namespace="1e0fcd8c-2d3b-40e1-9231-d51350a657ea"/>
    <xsd:import namespace="738875a2-f62c-46a4-ad92-9b4d2d2c00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Dateandtime" minOccurs="0"/>
                <xsd:element ref="ns2:MediaServiceObjectDetectorVersions" minOccurs="0"/>
                <xsd:element ref="ns2:MediaServiceSearchProperties"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fcd8c-2d3b-40e1-9231-d51350a657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Dateandtime" ma:index="19" nillable="true" ma:displayName="Date and time" ma:format="DateTime" ma:internalName="Dateandtime">
      <xsd:simpleType>
        <xsd:restriction base="dms:DateTim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7c8b2d4-3706-4054-9f74-f7045d69936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38875a2-f62c-46a4-ad92-9b4d2d2c00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andtime xmlns="1e0fcd8c-2d3b-40e1-9231-d51350a657ea" xsi:nil="true"/>
    <lcf76f155ced4ddcb4097134ff3c332f xmlns="1e0fcd8c-2d3b-40e1-9231-d51350a657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7006A8-9B52-48CE-B994-EC426D9F4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fcd8c-2d3b-40e1-9231-d51350a657ea"/>
    <ds:schemaRef ds:uri="738875a2-f62c-46a4-ad92-9b4d2d2c00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B5FDB5-4166-4A8F-9039-7ACFFB6EE220}">
  <ds:schemaRefs>
    <ds:schemaRef ds:uri="http://schemas.microsoft.com/sharepoint/v3/contenttype/forms"/>
  </ds:schemaRefs>
</ds:datastoreItem>
</file>

<file path=customXml/itemProps3.xml><?xml version="1.0" encoding="utf-8"?>
<ds:datastoreItem xmlns:ds="http://schemas.openxmlformats.org/officeDocument/2006/customXml" ds:itemID="{80C724BC-3021-480B-A758-6D44DC9C1991}">
  <ds:schemaRefs>
    <ds:schemaRef ds:uri="http://purl.org/dc/elements/1.1/"/>
    <ds:schemaRef ds:uri="http://schemas.microsoft.com/office/2006/metadata/properties"/>
    <ds:schemaRef ds:uri="1e0fcd8c-2d3b-40e1-9231-d51350a657e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38875a2-f62c-46a4-ad92-9b4d2d2c00f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300</TotalTime>
  <Words>507</Words>
  <Application>Microsoft Office PowerPoint</Application>
  <PresentationFormat>Custom</PresentationFormat>
  <Paragraphs>99</Paragraphs>
  <Slides>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Arial</vt:lpstr>
      <vt:lpstr>Arial Black</vt:lpstr>
      <vt:lpstr>Arial Narrow</vt:lpstr>
      <vt:lpstr>Calibri</vt:lpstr>
      <vt:lpstr>Courier New</vt:lpstr>
      <vt:lpstr>Times New Roman</vt:lpstr>
      <vt:lpstr>Wingdings</vt:lpstr>
      <vt:lpstr>Office Theme</vt:lpstr>
      <vt:lpstr>1_Office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Arbogast</dc:creator>
  <cp:lastModifiedBy>Willie Cosner</cp:lastModifiedBy>
  <cp:revision>6</cp:revision>
  <dcterms:created xsi:type="dcterms:W3CDTF">2022-07-28T11:50:18Z</dcterms:created>
  <dcterms:modified xsi:type="dcterms:W3CDTF">2025-07-10T16:36:42Z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0x010100AFD40A0FBA05DF4AA45D6821F7FED846</vt:lpwstr>
  </property>
  <property fmtid="{D5CDD505-2E9C-101B-9397-08002B2CF9AE}" pid="3" name="MediaServiceImageTags">
    <vt:lpwstr/>
  </property>
</Properties>
</file>